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0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</p:sldIdLst>
  <p:sldSz cy="13716000" cx="24377650"/>
  <p:notesSz cx="6858000" cy="9144000"/>
  <p:embeddedFontLst>
    <p:embeddedFont>
      <p:font typeface="Economica"/>
      <p:regular r:id="rId14"/>
      <p:bold r:id="rId15"/>
      <p:italic r:id="rId16"/>
      <p:boldItalic r:id="rId17"/>
    </p:embeddedFont>
    <p:embeddedFont>
      <p:font typeface="Nunito"/>
      <p:regular r:id="rId18"/>
      <p:bold r:id="rId19"/>
      <p:italic r:id="rId20"/>
      <p:boldItalic r:id="rId21"/>
    </p:embeddedFont>
    <p:embeddedFont>
      <p:font typeface="Open Sans"/>
      <p:regular r:id="rId22"/>
      <p:bold r:id="rId23"/>
      <p:italic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Nunito-italic.fntdata"/><Relationship Id="rId22" Type="http://schemas.openxmlformats.org/officeDocument/2006/relationships/font" Target="fonts/OpenSans-regular.fntdata"/><Relationship Id="rId21" Type="http://schemas.openxmlformats.org/officeDocument/2006/relationships/font" Target="fonts/Nunito-boldItalic.fntdata"/><Relationship Id="rId24" Type="http://schemas.openxmlformats.org/officeDocument/2006/relationships/font" Target="fonts/OpenSans-italic.fntdata"/><Relationship Id="rId23" Type="http://schemas.openxmlformats.org/officeDocument/2006/relationships/font" Target="fonts/OpenSans-bold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5" Type="http://schemas.openxmlformats.org/officeDocument/2006/relationships/font" Target="fonts/OpenSans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font" Target="fonts/Economica-bold.fntdata"/><Relationship Id="rId14" Type="http://schemas.openxmlformats.org/officeDocument/2006/relationships/font" Target="fonts/Economica-regular.fntdata"/><Relationship Id="rId17" Type="http://schemas.openxmlformats.org/officeDocument/2006/relationships/font" Target="fonts/Economica-boldItalic.fntdata"/><Relationship Id="rId16" Type="http://schemas.openxmlformats.org/officeDocument/2006/relationships/font" Target="fonts/Economica-italic.fntdata"/><Relationship Id="rId19" Type="http://schemas.openxmlformats.org/officeDocument/2006/relationships/font" Target="fonts/Nunito-bold.fntdata"/><Relationship Id="rId18" Type="http://schemas.openxmlformats.org/officeDocument/2006/relationships/font" Target="fonts/Nunito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12516" lvl="1" marL="91421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2333" lvl="2" marL="182843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2151" lvl="3" marL="274265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1967" lvl="4" marL="365686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1786" lvl="5" marL="457108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1603" lvl="6" marL="548530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419" lvl="7" marL="639952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1237" lvl="8" marL="731373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Shape 4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12516" lvl="1" marL="91421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2333" lvl="2" marL="182843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2151" lvl="3" marL="274265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1967" lvl="4" marL="365686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1786" lvl="5" marL="457108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1603" lvl="6" marL="548530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419" lvl="7" marL="639952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1237" lvl="8" marL="731373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Shape 5"/>
          <p:cNvSpPr/>
          <p:nvPr>
            <p:ph idx="3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Shape 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12516" lvl="1" marL="91421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2333" lvl="2" marL="182843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2151" lvl="3" marL="274265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1967" lvl="4" marL="365686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1786" lvl="5" marL="457108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1603" lvl="6" marL="548530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419" lvl="7" marL="639952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1237" lvl="8" marL="731373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>
            <p:ph idx="2" type="sldImg"/>
          </p:nvPr>
        </p:nvSpPr>
        <p:spPr>
          <a:xfrm>
            <a:off x="-16989425" y="-11796713"/>
            <a:ext cx="22153563" cy="12465051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66" name="Shape 66"/>
          <p:cNvSpPr txBox="1"/>
          <p:nvPr>
            <p:ph idx="1" type="body"/>
          </p:nvPr>
        </p:nvSpPr>
        <p:spPr>
          <a:xfrm>
            <a:off x="685800" y="4343400"/>
            <a:ext cx="5457825" cy="40862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Shape 98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/>
          <p:nvPr>
            <p:ph idx="2" type="sldImg"/>
          </p:nvPr>
        </p:nvSpPr>
        <p:spPr>
          <a:xfrm>
            <a:off x="-16989425" y="-11796713"/>
            <a:ext cx="22153563" cy="12465051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08" name="Shape 108"/>
          <p:cNvSpPr txBox="1"/>
          <p:nvPr>
            <p:ph idx="1" type="body"/>
          </p:nvPr>
        </p:nvSpPr>
        <p:spPr>
          <a:xfrm>
            <a:off x="685800" y="4343400"/>
            <a:ext cx="5457825" cy="40862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/>
          <p:nvPr>
            <p:ph idx="2" type="sldImg"/>
          </p:nvPr>
        </p:nvSpPr>
        <p:spPr>
          <a:xfrm>
            <a:off x="-16989425" y="-11796713"/>
            <a:ext cx="22153563" cy="12465051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23" name="Shape 123"/>
          <p:cNvSpPr txBox="1"/>
          <p:nvPr>
            <p:ph idx="1" type="body"/>
          </p:nvPr>
        </p:nvSpPr>
        <p:spPr>
          <a:xfrm>
            <a:off x="685800" y="4343400"/>
            <a:ext cx="5457825" cy="40862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/>
          <p:nvPr>
            <p:ph idx="2" type="sldImg"/>
          </p:nvPr>
        </p:nvSpPr>
        <p:spPr>
          <a:xfrm>
            <a:off x="-16989425" y="-11796713"/>
            <a:ext cx="22153563" cy="12465051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28" name="Shape 128"/>
          <p:cNvSpPr txBox="1"/>
          <p:nvPr>
            <p:ph idx="1" type="body"/>
          </p:nvPr>
        </p:nvSpPr>
        <p:spPr>
          <a:xfrm>
            <a:off x="685800" y="4343400"/>
            <a:ext cx="5457825" cy="40862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idx="2" type="sldImg"/>
          </p:nvPr>
        </p:nvSpPr>
        <p:spPr>
          <a:xfrm>
            <a:off x="-16989425" y="-11796713"/>
            <a:ext cx="22153563" cy="12465051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49" name="Shape 149"/>
          <p:cNvSpPr txBox="1"/>
          <p:nvPr>
            <p:ph idx="1" type="body"/>
          </p:nvPr>
        </p:nvSpPr>
        <p:spPr>
          <a:xfrm>
            <a:off x="685800" y="4343400"/>
            <a:ext cx="5457825" cy="40862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Shape 1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Shape 166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/>
          <p:nvPr>
            <p:ph idx="2" type="sldImg"/>
          </p:nvPr>
        </p:nvSpPr>
        <p:spPr>
          <a:xfrm>
            <a:off x="-16989425" y="-11796713"/>
            <a:ext cx="22153500" cy="12465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81" name="Shape 181"/>
          <p:cNvSpPr txBox="1"/>
          <p:nvPr>
            <p:ph idx="1" type="body"/>
          </p:nvPr>
        </p:nvSpPr>
        <p:spPr>
          <a:xfrm>
            <a:off x="685800" y="4343400"/>
            <a:ext cx="5457900" cy="408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/>
          <p:nvPr>
            <p:ph idx="2" type="sldImg"/>
          </p:nvPr>
        </p:nvSpPr>
        <p:spPr>
          <a:xfrm>
            <a:off x="-16989425" y="-11796713"/>
            <a:ext cx="22153500" cy="12465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98" name="Shape 198"/>
          <p:cNvSpPr txBox="1"/>
          <p:nvPr>
            <p:ph idx="1" type="body"/>
          </p:nvPr>
        </p:nvSpPr>
        <p:spPr>
          <a:xfrm>
            <a:off x="685800" y="4343400"/>
            <a:ext cx="5457900" cy="408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efault">
  <p:cSld name="Default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Shape 11"/>
          <p:cNvGrpSpPr/>
          <p:nvPr/>
        </p:nvGrpSpPr>
        <p:grpSpPr>
          <a:xfrm rot="5400000">
            <a:off x="-16715231" y="-397360"/>
            <a:ext cx="24535151" cy="4304369"/>
            <a:chOff x="0" y="-156114"/>
            <a:chExt cx="24535151" cy="4304369"/>
          </a:xfrm>
        </p:grpSpPr>
        <p:sp>
          <p:nvSpPr>
            <p:cNvPr id="12" name="Shape 12"/>
            <p:cNvSpPr/>
            <p:nvPr/>
          </p:nvSpPr>
          <p:spPr>
            <a:xfrm>
              <a:off x="23378291" y="2431564"/>
              <a:ext cx="1134322" cy="1716691"/>
            </a:xfrm>
            <a:custGeom>
              <a:pathLst>
                <a:path extrusionOk="0" h="120000" w="120000">
                  <a:moveTo>
                    <a:pt x="0" y="119931"/>
                  </a:moveTo>
                  <a:lnTo>
                    <a:pt x="119895" y="63310"/>
                  </a:lnTo>
                  <a:lnTo>
                    <a:pt x="119895" y="0"/>
                  </a:lnTo>
                  <a:lnTo>
                    <a:pt x="0" y="11993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3" name="Shape 13"/>
            <p:cNvSpPr/>
            <p:nvPr/>
          </p:nvSpPr>
          <p:spPr>
            <a:xfrm>
              <a:off x="23079220" y="-88970"/>
              <a:ext cx="1455931" cy="4233061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26531" y="119972"/>
                  </a:lnTo>
                  <a:lnTo>
                    <a:pt x="119918" y="71396"/>
                  </a:lnTo>
                  <a:lnTo>
                    <a:pt x="119918" y="0"/>
                  </a:lnTo>
                  <a:lnTo>
                    <a:pt x="0" y="0"/>
                  </a:lnTo>
                </a:path>
              </a:pathLst>
            </a:custGeom>
            <a:solidFill>
              <a:srgbClr val="78E0E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4" name="Shape 14"/>
            <p:cNvSpPr/>
            <p:nvPr/>
          </p:nvSpPr>
          <p:spPr>
            <a:xfrm>
              <a:off x="20776620" y="-88970"/>
              <a:ext cx="2646748" cy="4233061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119955" y="119972"/>
                  </a:lnTo>
                  <a:lnTo>
                    <a:pt x="105351" y="0"/>
                  </a:ln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5" name="Shape 15"/>
            <p:cNvSpPr/>
            <p:nvPr/>
          </p:nvSpPr>
          <p:spPr>
            <a:xfrm>
              <a:off x="20420244" y="-88970"/>
              <a:ext cx="3003125" cy="4233061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1692" y="89022"/>
                  </a:lnTo>
                  <a:lnTo>
                    <a:pt x="119960" y="119972"/>
                  </a:lnTo>
                  <a:lnTo>
                    <a:pt x="14247" y="0"/>
                  </a:lnTo>
                  <a:lnTo>
                    <a:pt x="0" y="0"/>
                  </a:lnTo>
                </a:path>
              </a:pathLst>
            </a:custGeom>
            <a:solidFill>
              <a:srgbClr val="78E0E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6" name="Shape 16"/>
            <p:cNvSpPr/>
            <p:nvPr/>
          </p:nvSpPr>
          <p:spPr>
            <a:xfrm>
              <a:off x="17677877" y="-88971"/>
              <a:ext cx="2785824" cy="3142198"/>
            </a:xfrm>
            <a:custGeom>
              <a:pathLst>
                <a:path extrusionOk="0" h="120000" w="120000">
                  <a:moveTo>
                    <a:pt x="90276" y="0"/>
                  </a:moveTo>
                  <a:lnTo>
                    <a:pt x="0" y="73550"/>
                  </a:lnTo>
                  <a:lnTo>
                    <a:pt x="119957" y="119962"/>
                  </a:lnTo>
                  <a:lnTo>
                    <a:pt x="118131" y="0"/>
                  </a:lnTo>
                  <a:lnTo>
                    <a:pt x="90276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7" name="Shape 17"/>
            <p:cNvSpPr/>
            <p:nvPr/>
          </p:nvSpPr>
          <p:spPr>
            <a:xfrm>
              <a:off x="17608342" y="-88971"/>
              <a:ext cx="2168684" cy="1925303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3929" y="119938"/>
                  </a:lnTo>
                  <a:lnTo>
                    <a:pt x="119945" y="0"/>
                  </a:lnTo>
                  <a:lnTo>
                    <a:pt x="0" y="0"/>
                  </a:lnTo>
                </a:path>
              </a:pathLst>
            </a:custGeom>
            <a:solidFill>
              <a:srgbClr val="78E0E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8" name="Shape 18"/>
            <p:cNvSpPr/>
            <p:nvPr/>
          </p:nvSpPr>
          <p:spPr>
            <a:xfrm>
              <a:off x="14888519" y="-88734"/>
              <a:ext cx="2811899" cy="1925303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119957" y="119938"/>
                  </a:lnTo>
                  <a:lnTo>
                    <a:pt x="116928" y="0"/>
                  </a:ln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9" name="Shape 19"/>
            <p:cNvSpPr/>
            <p:nvPr/>
          </p:nvSpPr>
          <p:spPr>
            <a:xfrm>
              <a:off x="13589856" y="-88970"/>
              <a:ext cx="4137447" cy="3520308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53937" y="119966"/>
                  </a:lnTo>
                  <a:lnTo>
                    <a:pt x="119971" y="65643"/>
                  </a:lnTo>
                  <a:lnTo>
                    <a:pt x="38436" y="0"/>
                  </a:lnTo>
                  <a:lnTo>
                    <a:pt x="0" y="0"/>
                  </a:lnTo>
                </a:path>
              </a:pathLst>
            </a:custGeom>
            <a:solidFill>
              <a:srgbClr val="78E0E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0" name="Shape 20"/>
            <p:cNvSpPr/>
            <p:nvPr/>
          </p:nvSpPr>
          <p:spPr>
            <a:xfrm>
              <a:off x="11104147" y="-111272"/>
              <a:ext cx="4346058" cy="3520308"/>
            </a:xfrm>
            <a:custGeom>
              <a:pathLst>
                <a:path extrusionOk="0" h="120000" w="120000">
                  <a:moveTo>
                    <a:pt x="26270" y="0"/>
                  </a:moveTo>
                  <a:lnTo>
                    <a:pt x="0" y="59126"/>
                  </a:lnTo>
                  <a:lnTo>
                    <a:pt x="119972" y="119966"/>
                  </a:lnTo>
                  <a:lnTo>
                    <a:pt x="68629" y="0"/>
                  </a:lnTo>
                  <a:lnTo>
                    <a:pt x="26270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1" name="Shape 21"/>
            <p:cNvSpPr/>
            <p:nvPr/>
          </p:nvSpPr>
          <p:spPr>
            <a:xfrm>
              <a:off x="9793019" y="-88970"/>
              <a:ext cx="369415" cy="195571"/>
            </a:xfrm>
            <a:custGeom>
              <a:pathLst>
                <a:path extrusionOk="0" h="120000" w="120000">
                  <a:moveTo>
                    <a:pt x="35935" y="0"/>
                  </a:moveTo>
                  <a:lnTo>
                    <a:pt x="0" y="119393"/>
                  </a:lnTo>
                  <a:lnTo>
                    <a:pt x="119679" y="0"/>
                  </a:lnTo>
                  <a:lnTo>
                    <a:pt x="35935" y="0"/>
                  </a:lnTo>
                </a:path>
              </a:pathLst>
            </a:custGeom>
            <a:solidFill>
              <a:srgbClr val="14689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2" name="Shape 22"/>
            <p:cNvSpPr/>
            <p:nvPr/>
          </p:nvSpPr>
          <p:spPr>
            <a:xfrm>
              <a:off x="9698211" y="-88970"/>
              <a:ext cx="225996" cy="195571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61298" y="119393"/>
                  </a:lnTo>
                  <a:lnTo>
                    <a:pt x="119480" y="0"/>
                  </a:lnTo>
                  <a:lnTo>
                    <a:pt x="0" y="0"/>
                  </a:lnTo>
                </a:path>
              </a:pathLst>
            </a:custGeom>
            <a:solidFill>
              <a:srgbClr val="14689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3" name="Shape 23"/>
            <p:cNvSpPr/>
            <p:nvPr/>
          </p:nvSpPr>
          <p:spPr>
            <a:xfrm>
              <a:off x="8502000" y="61758"/>
              <a:ext cx="2646751" cy="2259950"/>
            </a:xfrm>
            <a:custGeom>
              <a:pathLst>
                <a:path extrusionOk="0" h="120000" w="120000">
                  <a:moveTo>
                    <a:pt x="119955" y="81832"/>
                  </a:moveTo>
                  <a:lnTo>
                    <a:pt x="58436" y="0"/>
                  </a:lnTo>
                  <a:lnTo>
                    <a:pt x="0" y="119947"/>
                  </a:lnTo>
                  <a:lnTo>
                    <a:pt x="119955" y="81832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4" name="Shape 24"/>
            <p:cNvSpPr/>
            <p:nvPr/>
          </p:nvSpPr>
          <p:spPr>
            <a:xfrm>
              <a:off x="6821130" y="61996"/>
              <a:ext cx="2985743" cy="2259950"/>
            </a:xfrm>
            <a:custGeom>
              <a:pathLst>
                <a:path extrusionOk="0" h="120000" w="120000">
                  <a:moveTo>
                    <a:pt x="119960" y="0"/>
                  </a:moveTo>
                  <a:lnTo>
                    <a:pt x="0" y="32670"/>
                  </a:lnTo>
                  <a:lnTo>
                    <a:pt x="68158" y="119947"/>
                  </a:lnTo>
                  <a:lnTo>
                    <a:pt x="119960" y="0"/>
                  </a:lnTo>
                </a:path>
              </a:pathLst>
            </a:custGeom>
            <a:solidFill>
              <a:srgbClr val="14689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5" name="Shape 25"/>
            <p:cNvSpPr/>
            <p:nvPr/>
          </p:nvSpPr>
          <p:spPr>
            <a:xfrm>
              <a:off x="6829814" y="-88970"/>
              <a:ext cx="2985743" cy="808366"/>
            </a:xfrm>
            <a:custGeom>
              <a:pathLst>
                <a:path extrusionOk="0" h="120000" w="120000">
                  <a:moveTo>
                    <a:pt x="2415" y="0"/>
                  </a:moveTo>
                  <a:lnTo>
                    <a:pt x="0" y="119854"/>
                  </a:lnTo>
                  <a:lnTo>
                    <a:pt x="119960" y="28759"/>
                  </a:lnTo>
                  <a:lnTo>
                    <a:pt x="115287" y="0"/>
                  </a:lnTo>
                  <a:lnTo>
                    <a:pt x="2415" y="0"/>
                  </a:lnTo>
                </a:path>
              </a:pathLst>
            </a:custGeom>
            <a:solidFill>
              <a:srgbClr val="0D456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6" name="Shape 26"/>
            <p:cNvSpPr/>
            <p:nvPr/>
          </p:nvSpPr>
          <p:spPr>
            <a:xfrm>
              <a:off x="5975275" y="-88970"/>
              <a:ext cx="943094" cy="808366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112209" y="119854"/>
                  </a:lnTo>
                  <a:lnTo>
                    <a:pt x="119874" y="0"/>
                  </a:lnTo>
                  <a:lnTo>
                    <a:pt x="0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7" name="Shape 27"/>
            <p:cNvSpPr/>
            <p:nvPr/>
          </p:nvSpPr>
          <p:spPr>
            <a:xfrm>
              <a:off x="5608571" y="674793"/>
              <a:ext cx="2916204" cy="1642810"/>
            </a:xfrm>
            <a:custGeom>
              <a:pathLst>
                <a:path extrusionOk="0" h="120000" w="120000">
                  <a:moveTo>
                    <a:pt x="119959" y="119928"/>
                  </a:moveTo>
                  <a:lnTo>
                    <a:pt x="50165" y="0"/>
                  </a:lnTo>
                  <a:lnTo>
                    <a:pt x="0" y="95179"/>
                  </a:lnTo>
                  <a:lnTo>
                    <a:pt x="119959" y="119928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8" name="Shape 28"/>
            <p:cNvSpPr/>
            <p:nvPr/>
          </p:nvSpPr>
          <p:spPr>
            <a:xfrm>
              <a:off x="5092201" y="-155877"/>
              <a:ext cx="1760153" cy="2112184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36866" y="119944"/>
                  </a:lnTo>
                  <a:lnTo>
                    <a:pt x="119932" y="45930"/>
                  </a:lnTo>
                  <a:lnTo>
                    <a:pt x="59966" y="0"/>
                  </a:lnTo>
                  <a:lnTo>
                    <a:pt x="0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9" name="Shape 29"/>
            <p:cNvSpPr/>
            <p:nvPr/>
          </p:nvSpPr>
          <p:spPr>
            <a:xfrm>
              <a:off x="443059" y="190760"/>
              <a:ext cx="5232654" cy="2977052"/>
            </a:xfrm>
            <a:custGeom>
              <a:pathLst>
                <a:path extrusionOk="0" h="120000" w="120000">
                  <a:moveTo>
                    <a:pt x="119977" y="70370"/>
                  </a:moveTo>
                  <a:lnTo>
                    <a:pt x="19273" y="0"/>
                  </a:lnTo>
                  <a:lnTo>
                    <a:pt x="0" y="119960"/>
                  </a:lnTo>
                  <a:lnTo>
                    <a:pt x="119977" y="70370"/>
                  </a:lnTo>
                </a:path>
              </a:pathLst>
            </a:custGeom>
            <a:solidFill>
              <a:srgbClr val="0A2C5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0" name="Shape 30"/>
            <p:cNvSpPr/>
            <p:nvPr/>
          </p:nvSpPr>
          <p:spPr>
            <a:xfrm>
              <a:off x="1264131" y="-156113"/>
              <a:ext cx="4393864" cy="2112184"/>
            </a:xfrm>
            <a:custGeom>
              <a:pathLst>
                <a:path extrusionOk="0" h="120000" w="120000">
                  <a:moveTo>
                    <a:pt x="25195" y="0"/>
                  </a:moveTo>
                  <a:lnTo>
                    <a:pt x="0" y="20867"/>
                  </a:lnTo>
                  <a:lnTo>
                    <a:pt x="119973" y="119944"/>
                  </a:lnTo>
                  <a:lnTo>
                    <a:pt x="105195" y="0"/>
                  </a:lnTo>
                  <a:lnTo>
                    <a:pt x="25195" y="0"/>
                  </a:lnTo>
                </a:path>
              </a:pathLst>
            </a:custGeom>
            <a:solidFill>
              <a:srgbClr val="10438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1" name="Shape 31"/>
            <p:cNvSpPr/>
            <p:nvPr/>
          </p:nvSpPr>
          <p:spPr>
            <a:xfrm>
              <a:off x="1264131" y="-133574"/>
              <a:ext cx="921364" cy="369415"/>
            </a:xfrm>
            <a:custGeom>
              <a:pathLst>
                <a:path extrusionOk="0" h="120000" w="120000">
                  <a:moveTo>
                    <a:pt x="9220" y="0"/>
                  </a:moveTo>
                  <a:lnTo>
                    <a:pt x="0" y="119679"/>
                  </a:lnTo>
                  <a:lnTo>
                    <a:pt x="119871" y="0"/>
                  </a:lnTo>
                  <a:lnTo>
                    <a:pt x="9220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2" name="Shape 32"/>
            <p:cNvSpPr/>
            <p:nvPr/>
          </p:nvSpPr>
          <p:spPr>
            <a:xfrm>
              <a:off x="734484" y="-133574"/>
              <a:ext cx="621488" cy="369415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106073" y="119679"/>
                  </a:lnTo>
                  <a:lnTo>
                    <a:pt x="119809" y="0"/>
                  </a:lnTo>
                  <a:lnTo>
                    <a:pt x="0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3" name="Shape 33"/>
            <p:cNvSpPr/>
            <p:nvPr/>
          </p:nvSpPr>
          <p:spPr>
            <a:xfrm>
              <a:off x="0" y="885559"/>
              <a:ext cx="447642" cy="2259950"/>
            </a:xfrm>
            <a:custGeom>
              <a:pathLst>
                <a:path extrusionOk="0" h="120000" w="120000">
                  <a:moveTo>
                    <a:pt x="0" y="110157"/>
                  </a:moveTo>
                  <a:lnTo>
                    <a:pt x="119735" y="119947"/>
                  </a:lnTo>
                  <a:lnTo>
                    <a:pt x="0" y="0"/>
                  </a:lnTo>
                  <a:lnTo>
                    <a:pt x="0" y="110157"/>
                  </a:lnTo>
                </a:path>
              </a:pathLst>
            </a:custGeom>
            <a:solidFill>
              <a:srgbClr val="0A2C5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4" name="Shape 34"/>
            <p:cNvSpPr/>
            <p:nvPr/>
          </p:nvSpPr>
          <p:spPr>
            <a:xfrm>
              <a:off x="0" y="-156114"/>
              <a:ext cx="1286433" cy="3342117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0" y="38938"/>
                  </a:lnTo>
                  <a:lnTo>
                    <a:pt x="41531" y="119964"/>
                  </a:lnTo>
                  <a:lnTo>
                    <a:pt x="119908" y="13191"/>
                  </a:lnTo>
                  <a:lnTo>
                    <a:pt x="68820" y="0"/>
                  </a:lnTo>
                  <a:lnTo>
                    <a:pt x="0" y="0"/>
                  </a:lnTo>
                </a:path>
              </a:pathLst>
            </a:custGeom>
            <a:solidFill>
              <a:srgbClr val="10438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5" name="Shape 35"/>
            <p:cNvSpPr/>
            <p:nvPr/>
          </p:nvSpPr>
          <p:spPr>
            <a:xfrm>
              <a:off x="8462804" y="1591817"/>
              <a:ext cx="6988462" cy="1786231"/>
            </a:xfrm>
            <a:custGeom>
              <a:pathLst>
                <a:path extrusionOk="0" h="120000" w="120000">
                  <a:moveTo>
                    <a:pt x="119983" y="119933"/>
                  </a:moveTo>
                  <a:lnTo>
                    <a:pt x="0" y="48211"/>
                  </a:lnTo>
                  <a:lnTo>
                    <a:pt x="45425" y="0"/>
                  </a:lnTo>
                  <a:lnTo>
                    <a:pt x="119983" y="119933"/>
                  </a:lnTo>
                </a:path>
              </a:pathLst>
            </a:custGeom>
            <a:solidFill>
              <a:srgbClr val="14689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6" name="Shape 36"/>
            <p:cNvSpPr/>
            <p:nvPr/>
          </p:nvSpPr>
          <p:spPr>
            <a:xfrm>
              <a:off x="9776123" y="-125128"/>
              <a:ext cx="2307757" cy="1734076"/>
            </a:xfrm>
            <a:custGeom>
              <a:pathLst>
                <a:path extrusionOk="0" h="120000" w="120000">
                  <a:moveTo>
                    <a:pt x="19103" y="0"/>
                  </a:moveTo>
                  <a:lnTo>
                    <a:pt x="0" y="13424"/>
                  </a:lnTo>
                  <a:lnTo>
                    <a:pt x="70524" y="119931"/>
                  </a:lnTo>
                  <a:lnTo>
                    <a:pt x="119948" y="0"/>
                  </a:lnTo>
                  <a:lnTo>
                    <a:pt x="19103" y="0"/>
                  </a:lnTo>
                </a:path>
              </a:pathLst>
            </a:custGeom>
            <a:solidFill>
              <a:srgbClr val="14689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_Default">
  <p:cSld name="2_Defaul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Shape 38"/>
          <p:cNvGrpSpPr/>
          <p:nvPr/>
        </p:nvGrpSpPr>
        <p:grpSpPr>
          <a:xfrm rot="10800000">
            <a:off x="-23445" y="10974729"/>
            <a:ext cx="24535151" cy="4304369"/>
            <a:chOff x="0" y="-156114"/>
            <a:chExt cx="24535151" cy="4304369"/>
          </a:xfrm>
        </p:grpSpPr>
        <p:sp>
          <p:nvSpPr>
            <p:cNvPr id="39" name="Shape 39"/>
            <p:cNvSpPr/>
            <p:nvPr/>
          </p:nvSpPr>
          <p:spPr>
            <a:xfrm>
              <a:off x="23378291" y="2431564"/>
              <a:ext cx="1134322" cy="1716691"/>
            </a:xfrm>
            <a:custGeom>
              <a:pathLst>
                <a:path extrusionOk="0" h="120000" w="120000">
                  <a:moveTo>
                    <a:pt x="0" y="119931"/>
                  </a:moveTo>
                  <a:lnTo>
                    <a:pt x="119895" y="63310"/>
                  </a:lnTo>
                  <a:lnTo>
                    <a:pt x="119895" y="0"/>
                  </a:lnTo>
                  <a:lnTo>
                    <a:pt x="0" y="11993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40" name="Shape 40"/>
            <p:cNvSpPr/>
            <p:nvPr/>
          </p:nvSpPr>
          <p:spPr>
            <a:xfrm>
              <a:off x="23079220" y="-88970"/>
              <a:ext cx="1455931" cy="4233061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26531" y="119972"/>
                  </a:lnTo>
                  <a:lnTo>
                    <a:pt x="119918" y="71396"/>
                  </a:lnTo>
                  <a:lnTo>
                    <a:pt x="119918" y="0"/>
                  </a:lnTo>
                  <a:lnTo>
                    <a:pt x="0" y="0"/>
                  </a:lnTo>
                </a:path>
              </a:pathLst>
            </a:custGeom>
            <a:solidFill>
              <a:srgbClr val="78E0E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41" name="Shape 41"/>
            <p:cNvSpPr/>
            <p:nvPr/>
          </p:nvSpPr>
          <p:spPr>
            <a:xfrm>
              <a:off x="20776620" y="-88970"/>
              <a:ext cx="2646748" cy="4233061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119955" y="119972"/>
                  </a:lnTo>
                  <a:lnTo>
                    <a:pt x="105351" y="0"/>
                  </a:ln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42" name="Shape 42"/>
            <p:cNvSpPr/>
            <p:nvPr/>
          </p:nvSpPr>
          <p:spPr>
            <a:xfrm>
              <a:off x="20420244" y="-88970"/>
              <a:ext cx="3003125" cy="4233061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1692" y="89022"/>
                  </a:lnTo>
                  <a:lnTo>
                    <a:pt x="119960" y="119972"/>
                  </a:lnTo>
                  <a:lnTo>
                    <a:pt x="14247" y="0"/>
                  </a:lnTo>
                  <a:lnTo>
                    <a:pt x="0" y="0"/>
                  </a:lnTo>
                </a:path>
              </a:pathLst>
            </a:custGeom>
            <a:solidFill>
              <a:srgbClr val="78E0E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43" name="Shape 43"/>
            <p:cNvSpPr/>
            <p:nvPr/>
          </p:nvSpPr>
          <p:spPr>
            <a:xfrm>
              <a:off x="17677877" y="-88971"/>
              <a:ext cx="2785824" cy="3142198"/>
            </a:xfrm>
            <a:custGeom>
              <a:pathLst>
                <a:path extrusionOk="0" h="120000" w="120000">
                  <a:moveTo>
                    <a:pt x="90276" y="0"/>
                  </a:moveTo>
                  <a:lnTo>
                    <a:pt x="0" y="73550"/>
                  </a:lnTo>
                  <a:lnTo>
                    <a:pt x="119957" y="119962"/>
                  </a:lnTo>
                  <a:lnTo>
                    <a:pt x="118131" y="0"/>
                  </a:lnTo>
                  <a:lnTo>
                    <a:pt x="90276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44" name="Shape 44"/>
            <p:cNvSpPr/>
            <p:nvPr/>
          </p:nvSpPr>
          <p:spPr>
            <a:xfrm>
              <a:off x="17608342" y="-88971"/>
              <a:ext cx="2168684" cy="1925303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3929" y="119938"/>
                  </a:lnTo>
                  <a:lnTo>
                    <a:pt x="119945" y="0"/>
                  </a:lnTo>
                  <a:lnTo>
                    <a:pt x="0" y="0"/>
                  </a:lnTo>
                </a:path>
              </a:pathLst>
            </a:custGeom>
            <a:solidFill>
              <a:srgbClr val="78E0E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45" name="Shape 45"/>
            <p:cNvSpPr/>
            <p:nvPr/>
          </p:nvSpPr>
          <p:spPr>
            <a:xfrm>
              <a:off x="14888519" y="-88734"/>
              <a:ext cx="2811899" cy="1925303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119957" y="119938"/>
                  </a:lnTo>
                  <a:lnTo>
                    <a:pt x="116928" y="0"/>
                  </a:ln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46" name="Shape 46"/>
            <p:cNvSpPr/>
            <p:nvPr/>
          </p:nvSpPr>
          <p:spPr>
            <a:xfrm>
              <a:off x="13589856" y="-88970"/>
              <a:ext cx="4137447" cy="3520308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53937" y="119966"/>
                  </a:lnTo>
                  <a:lnTo>
                    <a:pt x="119971" y="65643"/>
                  </a:lnTo>
                  <a:lnTo>
                    <a:pt x="38436" y="0"/>
                  </a:lnTo>
                  <a:lnTo>
                    <a:pt x="0" y="0"/>
                  </a:lnTo>
                </a:path>
              </a:pathLst>
            </a:custGeom>
            <a:solidFill>
              <a:srgbClr val="78E0E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47" name="Shape 47"/>
            <p:cNvSpPr/>
            <p:nvPr/>
          </p:nvSpPr>
          <p:spPr>
            <a:xfrm>
              <a:off x="11104147" y="-111272"/>
              <a:ext cx="4346058" cy="3520308"/>
            </a:xfrm>
            <a:custGeom>
              <a:pathLst>
                <a:path extrusionOk="0" h="120000" w="120000">
                  <a:moveTo>
                    <a:pt x="26270" y="0"/>
                  </a:moveTo>
                  <a:lnTo>
                    <a:pt x="0" y="59126"/>
                  </a:lnTo>
                  <a:lnTo>
                    <a:pt x="119972" y="119966"/>
                  </a:lnTo>
                  <a:lnTo>
                    <a:pt x="68629" y="0"/>
                  </a:lnTo>
                  <a:lnTo>
                    <a:pt x="26270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48" name="Shape 48"/>
            <p:cNvSpPr/>
            <p:nvPr/>
          </p:nvSpPr>
          <p:spPr>
            <a:xfrm>
              <a:off x="9793019" y="-88970"/>
              <a:ext cx="369415" cy="195571"/>
            </a:xfrm>
            <a:custGeom>
              <a:pathLst>
                <a:path extrusionOk="0" h="120000" w="120000">
                  <a:moveTo>
                    <a:pt x="35935" y="0"/>
                  </a:moveTo>
                  <a:lnTo>
                    <a:pt x="0" y="119393"/>
                  </a:lnTo>
                  <a:lnTo>
                    <a:pt x="119679" y="0"/>
                  </a:lnTo>
                  <a:lnTo>
                    <a:pt x="35935" y="0"/>
                  </a:lnTo>
                </a:path>
              </a:pathLst>
            </a:custGeom>
            <a:solidFill>
              <a:srgbClr val="14689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49" name="Shape 49"/>
            <p:cNvSpPr/>
            <p:nvPr/>
          </p:nvSpPr>
          <p:spPr>
            <a:xfrm>
              <a:off x="9698211" y="-88970"/>
              <a:ext cx="225996" cy="195571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61298" y="119393"/>
                  </a:lnTo>
                  <a:lnTo>
                    <a:pt x="119480" y="0"/>
                  </a:lnTo>
                  <a:lnTo>
                    <a:pt x="0" y="0"/>
                  </a:lnTo>
                </a:path>
              </a:pathLst>
            </a:custGeom>
            <a:solidFill>
              <a:srgbClr val="14689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50" name="Shape 50"/>
            <p:cNvSpPr/>
            <p:nvPr/>
          </p:nvSpPr>
          <p:spPr>
            <a:xfrm>
              <a:off x="8502000" y="61758"/>
              <a:ext cx="2646751" cy="2259950"/>
            </a:xfrm>
            <a:custGeom>
              <a:pathLst>
                <a:path extrusionOk="0" h="120000" w="120000">
                  <a:moveTo>
                    <a:pt x="119955" y="81832"/>
                  </a:moveTo>
                  <a:lnTo>
                    <a:pt x="58436" y="0"/>
                  </a:lnTo>
                  <a:lnTo>
                    <a:pt x="0" y="119947"/>
                  </a:lnTo>
                  <a:lnTo>
                    <a:pt x="119955" y="81832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51" name="Shape 51"/>
            <p:cNvSpPr/>
            <p:nvPr/>
          </p:nvSpPr>
          <p:spPr>
            <a:xfrm>
              <a:off x="6821130" y="61996"/>
              <a:ext cx="2985743" cy="2259950"/>
            </a:xfrm>
            <a:custGeom>
              <a:pathLst>
                <a:path extrusionOk="0" h="120000" w="120000">
                  <a:moveTo>
                    <a:pt x="119960" y="0"/>
                  </a:moveTo>
                  <a:lnTo>
                    <a:pt x="0" y="32670"/>
                  </a:lnTo>
                  <a:lnTo>
                    <a:pt x="68158" y="119947"/>
                  </a:lnTo>
                  <a:lnTo>
                    <a:pt x="119960" y="0"/>
                  </a:lnTo>
                </a:path>
              </a:pathLst>
            </a:custGeom>
            <a:solidFill>
              <a:srgbClr val="14689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52" name="Shape 52"/>
            <p:cNvSpPr/>
            <p:nvPr/>
          </p:nvSpPr>
          <p:spPr>
            <a:xfrm>
              <a:off x="6829814" y="-88970"/>
              <a:ext cx="2985743" cy="808366"/>
            </a:xfrm>
            <a:custGeom>
              <a:pathLst>
                <a:path extrusionOk="0" h="120000" w="120000">
                  <a:moveTo>
                    <a:pt x="2415" y="0"/>
                  </a:moveTo>
                  <a:lnTo>
                    <a:pt x="0" y="119854"/>
                  </a:lnTo>
                  <a:lnTo>
                    <a:pt x="119960" y="28759"/>
                  </a:lnTo>
                  <a:lnTo>
                    <a:pt x="115287" y="0"/>
                  </a:lnTo>
                  <a:lnTo>
                    <a:pt x="2415" y="0"/>
                  </a:lnTo>
                </a:path>
              </a:pathLst>
            </a:custGeom>
            <a:solidFill>
              <a:srgbClr val="0D456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53" name="Shape 53"/>
            <p:cNvSpPr/>
            <p:nvPr/>
          </p:nvSpPr>
          <p:spPr>
            <a:xfrm>
              <a:off x="5975275" y="-88970"/>
              <a:ext cx="943094" cy="808366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112209" y="119854"/>
                  </a:lnTo>
                  <a:lnTo>
                    <a:pt x="119874" y="0"/>
                  </a:lnTo>
                  <a:lnTo>
                    <a:pt x="0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54" name="Shape 54"/>
            <p:cNvSpPr/>
            <p:nvPr/>
          </p:nvSpPr>
          <p:spPr>
            <a:xfrm>
              <a:off x="5608571" y="674793"/>
              <a:ext cx="2916204" cy="1642810"/>
            </a:xfrm>
            <a:custGeom>
              <a:pathLst>
                <a:path extrusionOk="0" h="120000" w="120000">
                  <a:moveTo>
                    <a:pt x="119959" y="119928"/>
                  </a:moveTo>
                  <a:lnTo>
                    <a:pt x="50165" y="0"/>
                  </a:lnTo>
                  <a:lnTo>
                    <a:pt x="0" y="95179"/>
                  </a:lnTo>
                  <a:lnTo>
                    <a:pt x="119959" y="119928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55" name="Shape 55"/>
            <p:cNvSpPr/>
            <p:nvPr/>
          </p:nvSpPr>
          <p:spPr>
            <a:xfrm>
              <a:off x="5092201" y="-155877"/>
              <a:ext cx="1760153" cy="2112184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36866" y="119944"/>
                  </a:lnTo>
                  <a:lnTo>
                    <a:pt x="119932" y="45930"/>
                  </a:lnTo>
                  <a:lnTo>
                    <a:pt x="59966" y="0"/>
                  </a:lnTo>
                  <a:lnTo>
                    <a:pt x="0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56" name="Shape 56"/>
            <p:cNvSpPr/>
            <p:nvPr/>
          </p:nvSpPr>
          <p:spPr>
            <a:xfrm>
              <a:off x="443059" y="190760"/>
              <a:ext cx="5232654" cy="2977052"/>
            </a:xfrm>
            <a:custGeom>
              <a:pathLst>
                <a:path extrusionOk="0" h="120000" w="120000">
                  <a:moveTo>
                    <a:pt x="119977" y="70370"/>
                  </a:moveTo>
                  <a:lnTo>
                    <a:pt x="19273" y="0"/>
                  </a:lnTo>
                  <a:lnTo>
                    <a:pt x="0" y="119960"/>
                  </a:lnTo>
                  <a:lnTo>
                    <a:pt x="119977" y="70370"/>
                  </a:lnTo>
                </a:path>
              </a:pathLst>
            </a:custGeom>
            <a:solidFill>
              <a:srgbClr val="0A2C5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57" name="Shape 57"/>
            <p:cNvSpPr/>
            <p:nvPr/>
          </p:nvSpPr>
          <p:spPr>
            <a:xfrm>
              <a:off x="1264131" y="-156113"/>
              <a:ext cx="4393864" cy="2112184"/>
            </a:xfrm>
            <a:custGeom>
              <a:pathLst>
                <a:path extrusionOk="0" h="120000" w="120000">
                  <a:moveTo>
                    <a:pt x="25195" y="0"/>
                  </a:moveTo>
                  <a:lnTo>
                    <a:pt x="0" y="20867"/>
                  </a:lnTo>
                  <a:lnTo>
                    <a:pt x="119973" y="119944"/>
                  </a:lnTo>
                  <a:lnTo>
                    <a:pt x="105195" y="0"/>
                  </a:lnTo>
                  <a:lnTo>
                    <a:pt x="25195" y="0"/>
                  </a:lnTo>
                </a:path>
              </a:pathLst>
            </a:custGeom>
            <a:solidFill>
              <a:srgbClr val="10438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58" name="Shape 58"/>
            <p:cNvSpPr/>
            <p:nvPr/>
          </p:nvSpPr>
          <p:spPr>
            <a:xfrm>
              <a:off x="1264131" y="-133574"/>
              <a:ext cx="921364" cy="369415"/>
            </a:xfrm>
            <a:custGeom>
              <a:pathLst>
                <a:path extrusionOk="0" h="120000" w="120000">
                  <a:moveTo>
                    <a:pt x="9220" y="0"/>
                  </a:moveTo>
                  <a:lnTo>
                    <a:pt x="0" y="119679"/>
                  </a:lnTo>
                  <a:lnTo>
                    <a:pt x="119871" y="0"/>
                  </a:lnTo>
                  <a:lnTo>
                    <a:pt x="9220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59" name="Shape 59"/>
            <p:cNvSpPr/>
            <p:nvPr/>
          </p:nvSpPr>
          <p:spPr>
            <a:xfrm>
              <a:off x="734484" y="-133574"/>
              <a:ext cx="621488" cy="369415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106073" y="119679"/>
                  </a:lnTo>
                  <a:lnTo>
                    <a:pt x="119809" y="0"/>
                  </a:lnTo>
                  <a:lnTo>
                    <a:pt x="0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60" name="Shape 60"/>
            <p:cNvSpPr/>
            <p:nvPr/>
          </p:nvSpPr>
          <p:spPr>
            <a:xfrm>
              <a:off x="0" y="885559"/>
              <a:ext cx="447642" cy="2259950"/>
            </a:xfrm>
            <a:custGeom>
              <a:pathLst>
                <a:path extrusionOk="0" h="120000" w="120000">
                  <a:moveTo>
                    <a:pt x="0" y="110157"/>
                  </a:moveTo>
                  <a:lnTo>
                    <a:pt x="119735" y="119947"/>
                  </a:lnTo>
                  <a:lnTo>
                    <a:pt x="0" y="0"/>
                  </a:lnTo>
                  <a:lnTo>
                    <a:pt x="0" y="110157"/>
                  </a:lnTo>
                </a:path>
              </a:pathLst>
            </a:custGeom>
            <a:solidFill>
              <a:srgbClr val="0A2C5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61" name="Shape 61"/>
            <p:cNvSpPr/>
            <p:nvPr/>
          </p:nvSpPr>
          <p:spPr>
            <a:xfrm>
              <a:off x="0" y="-156114"/>
              <a:ext cx="1286433" cy="3342117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0" y="38938"/>
                  </a:lnTo>
                  <a:lnTo>
                    <a:pt x="41531" y="119964"/>
                  </a:lnTo>
                  <a:lnTo>
                    <a:pt x="119908" y="13191"/>
                  </a:lnTo>
                  <a:lnTo>
                    <a:pt x="68820" y="0"/>
                  </a:lnTo>
                  <a:lnTo>
                    <a:pt x="0" y="0"/>
                  </a:lnTo>
                </a:path>
              </a:pathLst>
            </a:custGeom>
            <a:solidFill>
              <a:srgbClr val="10438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62" name="Shape 62"/>
            <p:cNvSpPr/>
            <p:nvPr/>
          </p:nvSpPr>
          <p:spPr>
            <a:xfrm>
              <a:off x="8462804" y="1591817"/>
              <a:ext cx="6988462" cy="1786231"/>
            </a:xfrm>
            <a:custGeom>
              <a:pathLst>
                <a:path extrusionOk="0" h="120000" w="120000">
                  <a:moveTo>
                    <a:pt x="119983" y="119933"/>
                  </a:moveTo>
                  <a:lnTo>
                    <a:pt x="0" y="48211"/>
                  </a:lnTo>
                  <a:lnTo>
                    <a:pt x="45425" y="0"/>
                  </a:lnTo>
                  <a:lnTo>
                    <a:pt x="119983" y="119933"/>
                  </a:lnTo>
                </a:path>
              </a:pathLst>
            </a:custGeom>
            <a:solidFill>
              <a:srgbClr val="14689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63" name="Shape 63"/>
            <p:cNvSpPr/>
            <p:nvPr/>
          </p:nvSpPr>
          <p:spPr>
            <a:xfrm>
              <a:off x="9776123" y="-125128"/>
              <a:ext cx="2307757" cy="1734076"/>
            </a:xfrm>
            <a:custGeom>
              <a:pathLst>
                <a:path extrusionOk="0" h="120000" w="120000">
                  <a:moveTo>
                    <a:pt x="19103" y="0"/>
                  </a:moveTo>
                  <a:lnTo>
                    <a:pt x="0" y="13424"/>
                  </a:lnTo>
                  <a:lnTo>
                    <a:pt x="70524" y="119931"/>
                  </a:lnTo>
                  <a:lnTo>
                    <a:pt x="119948" y="0"/>
                  </a:lnTo>
                  <a:lnTo>
                    <a:pt x="19103" y="0"/>
                  </a:lnTo>
                </a:path>
              </a:pathLst>
            </a:custGeom>
            <a:solidFill>
              <a:srgbClr val="14689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Relationship Id="rId4" Type="http://schemas.openxmlformats.org/officeDocument/2006/relationships/image" Target="../media/image12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jpg"/><Relationship Id="rId4" Type="http://schemas.openxmlformats.org/officeDocument/2006/relationships/image" Target="../media/image15.jpg"/><Relationship Id="rId5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image" Target="../media/image9.png"/><Relationship Id="rId5" Type="http://schemas.openxmlformats.org/officeDocument/2006/relationships/image" Target="../media/image1.jpg"/><Relationship Id="rId6" Type="http://schemas.openxmlformats.org/officeDocument/2006/relationships/image" Target="../media/image13.jpg"/><Relationship Id="rId7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jpg"/><Relationship Id="rId4" Type="http://schemas.openxmlformats.org/officeDocument/2006/relationships/image" Target="../media/image6.jpg"/><Relationship Id="rId5" Type="http://schemas.openxmlformats.org/officeDocument/2006/relationships/image" Target="../media/image2.jpg"/><Relationship Id="rId6" Type="http://schemas.openxmlformats.org/officeDocument/2006/relationships/image" Target="../media/image10.jpg"/><Relationship Id="rId7" Type="http://schemas.openxmlformats.org/officeDocument/2006/relationships/image" Target="../media/image14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Shape 68"/>
          <p:cNvGrpSpPr/>
          <p:nvPr/>
        </p:nvGrpSpPr>
        <p:grpSpPr>
          <a:xfrm>
            <a:off x="0" y="-1582768"/>
            <a:ext cx="24535151" cy="4304369"/>
            <a:chOff x="0" y="-156114"/>
            <a:chExt cx="24535151" cy="4304369"/>
          </a:xfrm>
        </p:grpSpPr>
        <p:sp>
          <p:nvSpPr>
            <p:cNvPr id="69" name="Shape 69"/>
            <p:cNvSpPr/>
            <p:nvPr/>
          </p:nvSpPr>
          <p:spPr>
            <a:xfrm>
              <a:off x="23378291" y="2431564"/>
              <a:ext cx="1134322" cy="1716691"/>
            </a:xfrm>
            <a:custGeom>
              <a:pathLst>
                <a:path extrusionOk="0" h="120000" w="120000">
                  <a:moveTo>
                    <a:pt x="0" y="119931"/>
                  </a:moveTo>
                  <a:lnTo>
                    <a:pt x="119895" y="63310"/>
                  </a:lnTo>
                  <a:lnTo>
                    <a:pt x="119895" y="0"/>
                  </a:lnTo>
                  <a:lnTo>
                    <a:pt x="0" y="11993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70" name="Shape 70"/>
            <p:cNvSpPr/>
            <p:nvPr/>
          </p:nvSpPr>
          <p:spPr>
            <a:xfrm>
              <a:off x="23079220" y="-88970"/>
              <a:ext cx="1455931" cy="4233061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26531" y="119972"/>
                  </a:lnTo>
                  <a:lnTo>
                    <a:pt x="119918" y="71396"/>
                  </a:lnTo>
                  <a:lnTo>
                    <a:pt x="119918" y="0"/>
                  </a:lnTo>
                  <a:lnTo>
                    <a:pt x="0" y="0"/>
                  </a:lnTo>
                </a:path>
              </a:pathLst>
            </a:custGeom>
            <a:solidFill>
              <a:srgbClr val="78E0E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71" name="Shape 71"/>
            <p:cNvSpPr/>
            <p:nvPr/>
          </p:nvSpPr>
          <p:spPr>
            <a:xfrm>
              <a:off x="20776620" y="-88970"/>
              <a:ext cx="2646748" cy="4233061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119955" y="119972"/>
                  </a:lnTo>
                  <a:lnTo>
                    <a:pt x="105351" y="0"/>
                  </a:ln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72" name="Shape 72"/>
            <p:cNvSpPr/>
            <p:nvPr/>
          </p:nvSpPr>
          <p:spPr>
            <a:xfrm>
              <a:off x="20420244" y="-88970"/>
              <a:ext cx="3003125" cy="4233061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1692" y="89022"/>
                  </a:lnTo>
                  <a:lnTo>
                    <a:pt x="119960" y="119972"/>
                  </a:lnTo>
                  <a:lnTo>
                    <a:pt x="14247" y="0"/>
                  </a:lnTo>
                  <a:lnTo>
                    <a:pt x="0" y="0"/>
                  </a:lnTo>
                </a:path>
              </a:pathLst>
            </a:custGeom>
            <a:solidFill>
              <a:srgbClr val="78E0E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73" name="Shape 73"/>
            <p:cNvSpPr/>
            <p:nvPr/>
          </p:nvSpPr>
          <p:spPr>
            <a:xfrm>
              <a:off x="17677877" y="-88971"/>
              <a:ext cx="2785824" cy="3142198"/>
            </a:xfrm>
            <a:custGeom>
              <a:pathLst>
                <a:path extrusionOk="0" h="120000" w="120000">
                  <a:moveTo>
                    <a:pt x="90276" y="0"/>
                  </a:moveTo>
                  <a:lnTo>
                    <a:pt x="0" y="73550"/>
                  </a:lnTo>
                  <a:lnTo>
                    <a:pt x="119957" y="119962"/>
                  </a:lnTo>
                  <a:lnTo>
                    <a:pt x="118131" y="0"/>
                  </a:lnTo>
                  <a:lnTo>
                    <a:pt x="90276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74" name="Shape 74"/>
            <p:cNvSpPr/>
            <p:nvPr/>
          </p:nvSpPr>
          <p:spPr>
            <a:xfrm>
              <a:off x="17608342" y="-88971"/>
              <a:ext cx="2168684" cy="1925303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3929" y="119938"/>
                  </a:lnTo>
                  <a:lnTo>
                    <a:pt x="119945" y="0"/>
                  </a:lnTo>
                  <a:lnTo>
                    <a:pt x="0" y="0"/>
                  </a:lnTo>
                </a:path>
              </a:pathLst>
            </a:custGeom>
            <a:solidFill>
              <a:srgbClr val="78E0E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75" name="Shape 75"/>
            <p:cNvSpPr/>
            <p:nvPr/>
          </p:nvSpPr>
          <p:spPr>
            <a:xfrm>
              <a:off x="14888519" y="-88734"/>
              <a:ext cx="2811899" cy="1925303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119957" y="119938"/>
                  </a:lnTo>
                  <a:lnTo>
                    <a:pt x="116928" y="0"/>
                  </a:ln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76" name="Shape 76"/>
            <p:cNvSpPr/>
            <p:nvPr/>
          </p:nvSpPr>
          <p:spPr>
            <a:xfrm>
              <a:off x="13589856" y="-88970"/>
              <a:ext cx="4137447" cy="3520308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53937" y="119966"/>
                  </a:lnTo>
                  <a:lnTo>
                    <a:pt x="119971" y="65643"/>
                  </a:lnTo>
                  <a:lnTo>
                    <a:pt x="38436" y="0"/>
                  </a:lnTo>
                  <a:lnTo>
                    <a:pt x="0" y="0"/>
                  </a:lnTo>
                </a:path>
              </a:pathLst>
            </a:custGeom>
            <a:solidFill>
              <a:srgbClr val="78E0E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77" name="Shape 77"/>
            <p:cNvSpPr/>
            <p:nvPr/>
          </p:nvSpPr>
          <p:spPr>
            <a:xfrm>
              <a:off x="11104147" y="-111272"/>
              <a:ext cx="4346058" cy="3520308"/>
            </a:xfrm>
            <a:custGeom>
              <a:pathLst>
                <a:path extrusionOk="0" h="120000" w="120000">
                  <a:moveTo>
                    <a:pt x="26270" y="0"/>
                  </a:moveTo>
                  <a:lnTo>
                    <a:pt x="0" y="59126"/>
                  </a:lnTo>
                  <a:lnTo>
                    <a:pt x="119972" y="119966"/>
                  </a:lnTo>
                  <a:lnTo>
                    <a:pt x="68629" y="0"/>
                  </a:lnTo>
                  <a:lnTo>
                    <a:pt x="26270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78" name="Shape 78"/>
            <p:cNvSpPr/>
            <p:nvPr/>
          </p:nvSpPr>
          <p:spPr>
            <a:xfrm>
              <a:off x="9793019" y="-88970"/>
              <a:ext cx="369415" cy="195571"/>
            </a:xfrm>
            <a:custGeom>
              <a:pathLst>
                <a:path extrusionOk="0" h="120000" w="120000">
                  <a:moveTo>
                    <a:pt x="35935" y="0"/>
                  </a:moveTo>
                  <a:lnTo>
                    <a:pt x="0" y="119393"/>
                  </a:lnTo>
                  <a:lnTo>
                    <a:pt x="119679" y="0"/>
                  </a:lnTo>
                  <a:lnTo>
                    <a:pt x="35935" y="0"/>
                  </a:lnTo>
                </a:path>
              </a:pathLst>
            </a:custGeom>
            <a:solidFill>
              <a:srgbClr val="14689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79" name="Shape 79"/>
            <p:cNvSpPr/>
            <p:nvPr/>
          </p:nvSpPr>
          <p:spPr>
            <a:xfrm>
              <a:off x="9698211" y="-88970"/>
              <a:ext cx="225996" cy="195571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61298" y="119393"/>
                  </a:lnTo>
                  <a:lnTo>
                    <a:pt x="119480" y="0"/>
                  </a:lnTo>
                  <a:lnTo>
                    <a:pt x="0" y="0"/>
                  </a:lnTo>
                </a:path>
              </a:pathLst>
            </a:custGeom>
            <a:solidFill>
              <a:srgbClr val="14689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80" name="Shape 80"/>
            <p:cNvSpPr/>
            <p:nvPr/>
          </p:nvSpPr>
          <p:spPr>
            <a:xfrm>
              <a:off x="8502000" y="61758"/>
              <a:ext cx="2646751" cy="2259950"/>
            </a:xfrm>
            <a:custGeom>
              <a:pathLst>
                <a:path extrusionOk="0" h="120000" w="120000">
                  <a:moveTo>
                    <a:pt x="119955" y="81832"/>
                  </a:moveTo>
                  <a:lnTo>
                    <a:pt x="58436" y="0"/>
                  </a:lnTo>
                  <a:lnTo>
                    <a:pt x="0" y="119947"/>
                  </a:lnTo>
                  <a:lnTo>
                    <a:pt x="119955" y="81832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81" name="Shape 81"/>
            <p:cNvSpPr/>
            <p:nvPr/>
          </p:nvSpPr>
          <p:spPr>
            <a:xfrm>
              <a:off x="6821130" y="61996"/>
              <a:ext cx="2985743" cy="2259950"/>
            </a:xfrm>
            <a:custGeom>
              <a:pathLst>
                <a:path extrusionOk="0" h="120000" w="120000">
                  <a:moveTo>
                    <a:pt x="119960" y="0"/>
                  </a:moveTo>
                  <a:lnTo>
                    <a:pt x="0" y="32670"/>
                  </a:lnTo>
                  <a:lnTo>
                    <a:pt x="68158" y="119947"/>
                  </a:lnTo>
                  <a:lnTo>
                    <a:pt x="119960" y="0"/>
                  </a:lnTo>
                </a:path>
              </a:pathLst>
            </a:custGeom>
            <a:solidFill>
              <a:srgbClr val="14689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82" name="Shape 82"/>
            <p:cNvSpPr/>
            <p:nvPr/>
          </p:nvSpPr>
          <p:spPr>
            <a:xfrm>
              <a:off x="6829814" y="-88970"/>
              <a:ext cx="2985743" cy="808366"/>
            </a:xfrm>
            <a:custGeom>
              <a:pathLst>
                <a:path extrusionOk="0" h="120000" w="120000">
                  <a:moveTo>
                    <a:pt x="2415" y="0"/>
                  </a:moveTo>
                  <a:lnTo>
                    <a:pt x="0" y="119854"/>
                  </a:lnTo>
                  <a:lnTo>
                    <a:pt x="119960" y="28759"/>
                  </a:lnTo>
                  <a:lnTo>
                    <a:pt x="115287" y="0"/>
                  </a:lnTo>
                  <a:lnTo>
                    <a:pt x="2415" y="0"/>
                  </a:lnTo>
                </a:path>
              </a:pathLst>
            </a:custGeom>
            <a:solidFill>
              <a:srgbClr val="0D456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83" name="Shape 83"/>
            <p:cNvSpPr/>
            <p:nvPr/>
          </p:nvSpPr>
          <p:spPr>
            <a:xfrm>
              <a:off x="5975275" y="-88970"/>
              <a:ext cx="943094" cy="808366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112209" y="119854"/>
                  </a:lnTo>
                  <a:lnTo>
                    <a:pt x="119874" y="0"/>
                  </a:lnTo>
                  <a:lnTo>
                    <a:pt x="0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84" name="Shape 84"/>
            <p:cNvSpPr/>
            <p:nvPr/>
          </p:nvSpPr>
          <p:spPr>
            <a:xfrm>
              <a:off x="5608571" y="674793"/>
              <a:ext cx="2916204" cy="1642810"/>
            </a:xfrm>
            <a:custGeom>
              <a:pathLst>
                <a:path extrusionOk="0" h="120000" w="120000">
                  <a:moveTo>
                    <a:pt x="119959" y="119928"/>
                  </a:moveTo>
                  <a:lnTo>
                    <a:pt x="50165" y="0"/>
                  </a:lnTo>
                  <a:lnTo>
                    <a:pt x="0" y="95179"/>
                  </a:lnTo>
                  <a:lnTo>
                    <a:pt x="119959" y="119928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85" name="Shape 85"/>
            <p:cNvSpPr/>
            <p:nvPr/>
          </p:nvSpPr>
          <p:spPr>
            <a:xfrm>
              <a:off x="5092201" y="-155877"/>
              <a:ext cx="1760153" cy="2112184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36866" y="119944"/>
                  </a:lnTo>
                  <a:lnTo>
                    <a:pt x="119932" y="45930"/>
                  </a:lnTo>
                  <a:lnTo>
                    <a:pt x="59966" y="0"/>
                  </a:lnTo>
                  <a:lnTo>
                    <a:pt x="0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86" name="Shape 86"/>
            <p:cNvSpPr/>
            <p:nvPr/>
          </p:nvSpPr>
          <p:spPr>
            <a:xfrm>
              <a:off x="443059" y="190760"/>
              <a:ext cx="5232654" cy="2977052"/>
            </a:xfrm>
            <a:custGeom>
              <a:pathLst>
                <a:path extrusionOk="0" h="120000" w="120000">
                  <a:moveTo>
                    <a:pt x="119977" y="70370"/>
                  </a:moveTo>
                  <a:lnTo>
                    <a:pt x="19273" y="0"/>
                  </a:lnTo>
                  <a:lnTo>
                    <a:pt x="0" y="119960"/>
                  </a:lnTo>
                  <a:lnTo>
                    <a:pt x="119977" y="70370"/>
                  </a:lnTo>
                </a:path>
              </a:pathLst>
            </a:custGeom>
            <a:solidFill>
              <a:srgbClr val="0A2C5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87" name="Shape 87"/>
            <p:cNvSpPr/>
            <p:nvPr/>
          </p:nvSpPr>
          <p:spPr>
            <a:xfrm>
              <a:off x="1264131" y="-156113"/>
              <a:ext cx="4393864" cy="2112184"/>
            </a:xfrm>
            <a:custGeom>
              <a:pathLst>
                <a:path extrusionOk="0" h="120000" w="120000">
                  <a:moveTo>
                    <a:pt x="25195" y="0"/>
                  </a:moveTo>
                  <a:lnTo>
                    <a:pt x="0" y="20867"/>
                  </a:lnTo>
                  <a:lnTo>
                    <a:pt x="119973" y="119944"/>
                  </a:lnTo>
                  <a:lnTo>
                    <a:pt x="105195" y="0"/>
                  </a:lnTo>
                  <a:lnTo>
                    <a:pt x="25195" y="0"/>
                  </a:lnTo>
                </a:path>
              </a:pathLst>
            </a:custGeom>
            <a:solidFill>
              <a:srgbClr val="10438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88" name="Shape 88"/>
            <p:cNvSpPr/>
            <p:nvPr/>
          </p:nvSpPr>
          <p:spPr>
            <a:xfrm>
              <a:off x="1264131" y="-133574"/>
              <a:ext cx="921364" cy="369415"/>
            </a:xfrm>
            <a:custGeom>
              <a:pathLst>
                <a:path extrusionOk="0" h="120000" w="120000">
                  <a:moveTo>
                    <a:pt x="9220" y="0"/>
                  </a:moveTo>
                  <a:lnTo>
                    <a:pt x="0" y="119679"/>
                  </a:lnTo>
                  <a:lnTo>
                    <a:pt x="119871" y="0"/>
                  </a:lnTo>
                  <a:lnTo>
                    <a:pt x="9220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89" name="Shape 89"/>
            <p:cNvSpPr/>
            <p:nvPr/>
          </p:nvSpPr>
          <p:spPr>
            <a:xfrm>
              <a:off x="734484" y="-133574"/>
              <a:ext cx="621488" cy="369415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106073" y="119679"/>
                  </a:lnTo>
                  <a:lnTo>
                    <a:pt x="119809" y="0"/>
                  </a:lnTo>
                  <a:lnTo>
                    <a:pt x="0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90" name="Shape 90"/>
            <p:cNvSpPr/>
            <p:nvPr/>
          </p:nvSpPr>
          <p:spPr>
            <a:xfrm>
              <a:off x="0" y="885559"/>
              <a:ext cx="447642" cy="2259950"/>
            </a:xfrm>
            <a:custGeom>
              <a:pathLst>
                <a:path extrusionOk="0" h="120000" w="120000">
                  <a:moveTo>
                    <a:pt x="0" y="110157"/>
                  </a:moveTo>
                  <a:lnTo>
                    <a:pt x="119735" y="119947"/>
                  </a:lnTo>
                  <a:lnTo>
                    <a:pt x="0" y="0"/>
                  </a:lnTo>
                  <a:lnTo>
                    <a:pt x="0" y="110157"/>
                  </a:lnTo>
                </a:path>
              </a:pathLst>
            </a:custGeom>
            <a:solidFill>
              <a:srgbClr val="0A2C5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91" name="Shape 91"/>
            <p:cNvSpPr/>
            <p:nvPr/>
          </p:nvSpPr>
          <p:spPr>
            <a:xfrm>
              <a:off x="0" y="-156114"/>
              <a:ext cx="1286433" cy="3342117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0" y="38938"/>
                  </a:lnTo>
                  <a:lnTo>
                    <a:pt x="41531" y="119964"/>
                  </a:lnTo>
                  <a:lnTo>
                    <a:pt x="119908" y="13191"/>
                  </a:lnTo>
                  <a:lnTo>
                    <a:pt x="68820" y="0"/>
                  </a:lnTo>
                  <a:lnTo>
                    <a:pt x="0" y="0"/>
                  </a:lnTo>
                </a:path>
              </a:pathLst>
            </a:custGeom>
            <a:solidFill>
              <a:srgbClr val="10438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92" name="Shape 92"/>
            <p:cNvSpPr/>
            <p:nvPr/>
          </p:nvSpPr>
          <p:spPr>
            <a:xfrm>
              <a:off x="8462804" y="1591817"/>
              <a:ext cx="6988462" cy="1786231"/>
            </a:xfrm>
            <a:custGeom>
              <a:pathLst>
                <a:path extrusionOk="0" h="120000" w="120000">
                  <a:moveTo>
                    <a:pt x="119983" y="119933"/>
                  </a:moveTo>
                  <a:lnTo>
                    <a:pt x="0" y="48211"/>
                  </a:lnTo>
                  <a:lnTo>
                    <a:pt x="45425" y="0"/>
                  </a:lnTo>
                  <a:lnTo>
                    <a:pt x="119983" y="119933"/>
                  </a:lnTo>
                </a:path>
              </a:pathLst>
            </a:custGeom>
            <a:solidFill>
              <a:srgbClr val="14689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93" name="Shape 93"/>
            <p:cNvSpPr/>
            <p:nvPr/>
          </p:nvSpPr>
          <p:spPr>
            <a:xfrm>
              <a:off x="9776123" y="-125128"/>
              <a:ext cx="2307757" cy="1734076"/>
            </a:xfrm>
            <a:custGeom>
              <a:pathLst>
                <a:path extrusionOk="0" h="120000" w="120000">
                  <a:moveTo>
                    <a:pt x="19103" y="0"/>
                  </a:moveTo>
                  <a:lnTo>
                    <a:pt x="0" y="13424"/>
                  </a:lnTo>
                  <a:lnTo>
                    <a:pt x="70524" y="119931"/>
                  </a:lnTo>
                  <a:lnTo>
                    <a:pt x="119948" y="0"/>
                  </a:lnTo>
                  <a:lnTo>
                    <a:pt x="19103" y="0"/>
                  </a:lnTo>
                </a:path>
              </a:pathLst>
            </a:custGeom>
            <a:solidFill>
              <a:srgbClr val="14689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  <p:sp>
        <p:nvSpPr>
          <p:cNvPr id="94" name="Shape 94"/>
          <p:cNvSpPr txBox="1"/>
          <p:nvPr/>
        </p:nvSpPr>
        <p:spPr>
          <a:xfrm>
            <a:off x="7704925" y="3818950"/>
            <a:ext cx="85977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0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rPr>
              <a:t>Ai.rty</a:t>
            </a:r>
            <a:endParaRPr b="1" sz="16000">
              <a:solidFill>
                <a:schemeClr val="accent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95" name="Shape 95"/>
          <p:cNvSpPr txBox="1"/>
          <p:nvPr/>
        </p:nvSpPr>
        <p:spPr>
          <a:xfrm>
            <a:off x="2426225" y="7434550"/>
            <a:ext cx="19525200" cy="33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rPr>
              <a:t>Be your own fashion designer!</a:t>
            </a:r>
            <a:endParaRPr sz="9600">
              <a:solidFill>
                <a:schemeClr val="accent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/>
          <p:nvPr/>
        </p:nvSpPr>
        <p:spPr>
          <a:xfrm>
            <a:off x="0" y="0"/>
            <a:ext cx="12443100" cy="13716000"/>
          </a:xfrm>
          <a:prstGeom prst="rect">
            <a:avLst/>
          </a:prstGeom>
          <a:solidFill>
            <a:srgbClr val="0A2C5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sz="3600">
              <a:solidFill>
                <a:srgbClr val="0A2C5B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01" name="Shape 101"/>
          <p:cNvSpPr txBox="1"/>
          <p:nvPr/>
        </p:nvSpPr>
        <p:spPr>
          <a:xfrm>
            <a:off x="311700" y="233025"/>
            <a:ext cx="9262500" cy="150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000">
                <a:solidFill>
                  <a:srgbClr val="FFFFFF"/>
                </a:solidFill>
                <a:latin typeface="Economica"/>
                <a:ea typeface="Economica"/>
                <a:cs typeface="Economica"/>
                <a:sym typeface="Economica"/>
              </a:rPr>
              <a:t>Prehistoric times</a:t>
            </a:r>
            <a:endParaRPr b="1" sz="8000">
              <a:solidFill>
                <a:srgbClr val="FFFFFF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102" name="Shape 102"/>
          <p:cNvSpPr txBox="1"/>
          <p:nvPr/>
        </p:nvSpPr>
        <p:spPr>
          <a:xfrm>
            <a:off x="311700" y="2101025"/>
            <a:ext cx="10947900" cy="42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5334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Open Sans"/>
              <a:buChar char="●"/>
            </a:pPr>
            <a:r>
              <a:rPr lang="en-US" sz="4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You or relative makes your shoes</a:t>
            </a:r>
            <a:endParaRPr sz="4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5334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Open Sans"/>
              <a:buChar char="●"/>
            </a:pPr>
            <a:r>
              <a:rPr lang="en-US" sz="4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Customizable to a small extent </a:t>
            </a:r>
            <a:endParaRPr sz="4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03" name="Shape 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43000" y="0"/>
            <a:ext cx="11934646" cy="69924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Shape 1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443000" y="6992425"/>
            <a:ext cx="11934650" cy="6723575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Shape 105"/>
          <p:cNvSpPr txBox="1"/>
          <p:nvPr/>
        </p:nvSpPr>
        <p:spPr>
          <a:xfrm>
            <a:off x="311700" y="7399175"/>
            <a:ext cx="12443100" cy="49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Recently</a:t>
            </a:r>
            <a:endParaRPr b="1" sz="4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Hard work for DIY customization</a:t>
            </a:r>
            <a:endParaRPr sz="4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/>
          <p:nvPr/>
        </p:nvSpPr>
        <p:spPr>
          <a:xfrm>
            <a:off x="448225" y="331625"/>
            <a:ext cx="23541300" cy="28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0">
                <a:solidFill>
                  <a:schemeClr val="accent2"/>
                </a:solidFill>
              </a:rPr>
              <a:t>Renaissance</a:t>
            </a:r>
            <a:endParaRPr b="1" sz="12000">
              <a:solidFill>
                <a:schemeClr val="accent2"/>
              </a:solidFill>
            </a:endParaRPr>
          </a:p>
        </p:txBody>
      </p:sp>
      <p:grpSp>
        <p:nvGrpSpPr>
          <p:cNvPr id="111" name="Shape 111"/>
          <p:cNvGrpSpPr/>
          <p:nvPr/>
        </p:nvGrpSpPr>
        <p:grpSpPr>
          <a:xfrm>
            <a:off x="-2" y="3"/>
            <a:ext cx="3277170" cy="3549845"/>
            <a:chOff x="-858390" y="4477832"/>
            <a:chExt cx="4092370" cy="4233061"/>
          </a:xfrm>
        </p:grpSpPr>
        <p:sp>
          <p:nvSpPr>
            <p:cNvPr id="112" name="Shape 112"/>
            <p:cNvSpPr/>
            <p:nvPr/>
          </p:nvSpPr>
          <p:spPr>
            <a:xfrm>
              <a:off x="2099658" y="6974920"/>
              <a:ext cx="1134322" cy="1716691"/>
            </a:xfrm>
            <a:custGeom>
              <a:pathLst>
                <a:path extrusionOk="0" h="120000" w="120000">
                  <a:moveTo>
                    <a:pt x="0" y="119931"/>
                  </a:moveTo>
                  <a:lnTo>
                    <a:pt x="119895" y="63310"/>
                  </a:lnTo>
                  <a:lnTo>
                    <a:pt x="119895" y="0"/>
                  </a:lnTo>
                  <a:lnTo>
                    <a:pt x="0" y="11993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13" name="Shape 113"/>
            <p:cNvSpPr/>
            <p:nvPr/>
          </p:nvSpPr>
          <p:spPr>
            <a:xfrm>
              <a:off x="1777142" y="4477832"/>
              <a:ext cx="1455931" cy="4233061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26531" y="119972"/>
                  </a:lnTo>
                  <a:lnTo>
                    <a:pt x="119918" y="71396"/>
                  </a:lnTo>
                  <a:lnTo>
                    <a:pt x="119918" y="0"/>
                  </a:lnTo>
                  <a:lnTo>
                    <a:pt x="0" y="0"/>
                  </a:lnTo>
                </a:path>
              </a:pathLst>
            </a:custGeom>
            <a:solidFill>
              <a:srgbClr val="78E0E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14" name="Shape 114"/>
            <p:cNvSpPr/>
            <p:nvPr/>
          </p:nvSpPr>
          <p:spPr>
            <a:xfrm>
              <a:off x="-525459" y="4477832"/>
              <a:ext cx="2646600" cy="4233000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119955" y="119972"/>
                  </a:lnTo>
                  <a:lnTo>
                    <a:pt x="105351" y="0"/>
                  </a:ln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15" name="Shape 115"/>
            <p:cNvSpPr/>
            <p:nvPr/>
          </p:nvSpPr>
          <p:spPr>
            <a:xfrm>
              <a:off x="-858390" y="4477832"/>
              <a:ext cx="3003125" cy="4233061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1692" y="89022"/>
                  </a:lnTo>
                  <a:lnTo>
                    <a:pt x="119960" y="119972"/>
                  </a:lnTo>
                  <a:lnTo>
                    <a:pt x="14247" y="0"/>
                  </a:lnTo>
                  <a:lnTo>
                    <a:pt x="0" y="0"/>
                  </a:lnTo>
                </a:path>
              </a:pathLst>
            </a:custGeom>
            <a:solidFill>
              <a:srgbClr val="78E0E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  <p:pic>
        <p:nvPicPr>
          <p:cNvPr id="116" name="Shape 116"/>
          <p:cNvPicPr preferRelativeResize="0"/>
          <p:nvPr/>
        </p:nvPicPr>
        <p:blipFill rotWithShape="1">
          <a:blip r:embed="rId3">
            <a:alphaModFix/>
          </a:blip>
          <a:srcRect b="2612" l="11256" r="10952" t="25429"/>
          <a:stretch/>
        </p:blipFill>
        <p:spPr>
          <a:xfrm>
            <a:off x="448225" y="3987750"/>
            <a:ext cx="6292474" cy="50974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Shape 1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76543" y="4374199"/>
            <a:ext cx="6975331" cy="48057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Shape 118"/>
          <p:cNvPicPr preferRelativeResize="0"/>
          <p:nvPr/>
        </p:nvPicPr>
        <p:blipFill rotWithShape="1">
          <a:blip r:embed="rId5">
            <a:alphaModFix/>
          </a:blip>
          <a:srcRect b="9577" l="10982" r="9430" t="17589"/>
          <a:stretch/>
        </p:blipFill>
        <p:spPr>
          <a:xfrm>
            <a:off x="17014212" y="4033731"/>
            <a:ext cx="6975338" cy="5486794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Shape 119"/>
          <p:cNvSpPr txBox="1"/>
          <p:nvPr/>
        </p:nvSpPr>
        <p:spPr>
          <a:xfrm>
            <a:off x="6904403" y="6016616"/>
            <a:ext cx="1018200" cy="13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200">
                <a:latin typeface="Nunito"/>
                <a:ea typeface="Nunito"/>
                <a:cs typeface="Nunito"/>
                <a:sym typeface="Nunito"/>
              </a:rPr>
              <a:t>+</a:t>
            </a:r>
            <a:endParaRPr b="1" sz="72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20" name="Shape 120"/>
          <p:cNvSpPr txBox="1"/>
          <p:nvPr/>
        </p:nvSpPr>
        <p:spPr>
          <a:xfrm>
            <a:off x="15379213" y="5862889"/>
            <a:ext cx="1018200" cy="13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200">
                <a:latin typeface="Nunito"/>
                <a:ea typeface="Nunito"/>
                <a:cs typeface="Nunito"/>
                <a:sym typeface="Nunito"/>
              </a:rPr>
              <a:t>=</a:t>
            </a:r>
            <a:endParaRPr b="1" sz="7200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 txBox="1"/>
          <p:nvPr/>
        </p:nvSpPr>
        <p:spPr>
          <a:xfrm>
            <a:off x="608975" y="4871800"/>
            <a:ext cx="23159700" cy="26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US" sz="12000">
                <a:solidFill>
                  <a:schemeClr val="accent2"/>
                </a:solidFill>
              </a:rPr>
              <a:t>Demo</a:t>
            </a:r>
            <a:endParaRPr sz="12000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 txBox="1"/>
          <p:nvPr/>
        </p:nvSpPr>
        <p:spPr>
          <a:xfrm>
            <a:off x="3783100" y="176375"/>
            <a:ext cx="15841800" cy="186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0">
                <a:solidFill>
                  <a:schemeClr val="accent2"/>
                </a:solidFill>
              </a:rPr>
              <a:t>Value for stakeholders</a:t>
            </a:r>
            <a:endParaRPr b="1" sz="11000">
              <a:solidFill>
                <a:schemeClr val="accent2"/>
              </a:solidFill>
            </a:endParaRPr>
          </a:p>
        </p:txBody>
      </p:sp>
      <p:sp>
        <p:nvSpPr>
          <p:cNvPr id="131" name="Shape 131"/>
          <p:cNvSpPr txBox="1"/>
          <p:nvPr/>
        </p:nvSpPr>
        <p:spPr>
          <a:xfrm>
            <a:off x="1149702" y="5698078"/>
            <a:ext cx="7958400" cy="8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Personalized shopping experience</a:t>
            </a:r>
            <a:endParaRPr/>
          </a:p>
        </p:txBody>
      </p:sp>
      <p:sp>
        <p:nvSpPr>
          <p:cNvPr id="132" name="Shape 132"/>
          <p:cNvSpPr/>
          <p:nvPr/>
        </p:nvSpPr>
        <p:spPr>
          <a:xfrm>
            <a:off x="393988" y="5728077"/>
            <a:ext cx="558600" cy="558600"/>
          </a:xfrm>
          <a:custGeom>
            <a:pathLst>
              <a:path extrusionOk="0" h="120000" w="120000">
                <a:moveTo>
                  <a:pt x="115177" y="37005"/>
                </a:moveTo>
                <a:cubicBezTo>
                  <a:pt x="114111" y="35950"/>
                  <a:pt x="112377" y="35961"/>
                  <a:pt x="111322" y="37038"/>
                </a:cubicBezTo>
                <a:cubicBezTo>
                  <a:pt x="110572" y="37800"/>
                  <a:pt x="110388" y="38888"/>
                  <a:pt x="110716" y="39838"/>
                </a:cubicBezTo>
                <a:lnTo>
                  <a:pt x="110655" y="39861"/>
                </a:lnTo>
                <a:cubicBezTo>
                  <a:pt x="113138" y="46100"/>
                  <a:pt x="114544" y="52877"/>
                  <a:pt x="114544" y="60000"/>
                </a:cubicBezTo>
                <a:cubicBezTo>
                  <a:pt x="114544" y="90127"/>
                  <a:pt x="90127" y="114544"/>
                  <a:pt x="60000" y="114544"/>
                </a:cubicBezTo>
                <a:cubicBezTo>
                  <a:pt x="29877" y="114544"/>
                  <a:pt x="5455" y="90127"/>
                  <a:pt x="5455" y="60000"/>
                </a:cubicBezTo>
                <a:cubicBezTo>
                  <a:pt x="5455" y="29872"/>
                  <a:pt x="29877" y="5455"/>
                  <a:pt x="60000" y="5455"/>
                </a:cubicBezTo>
                <a:cubicBezTo>
                  <a:pt x="75416" y="5455"/>
                  <a:pt x="89316" y="11866"/>
                  <a:pt x="99233" y="22161"/>
                </a:cubicBezTo>
                <a:lnTo>
                  <a:pt x="99266" y="22122"/>
                </a:lnTo>
                <a:cubicBezTo>
                  <a:pt x="100344" y="23094"/>
                  <a:pt x="101994" y="23072"/>
                  <a:pt x="103022" y="22027"/>
                </a:cubicBezTo>
                <a:cubicBezTo>
                  <a:pt x="104077" y="20950"/>
                  <a:pt x="104066" y="19227"/>
                  <a:pt x="102994" y="18166"/>
                </a:cubicBezTo>
                <a:cubicBezTo>
                  <a:pt x="102888" y="18066"/>
                  <a:pt x="102755" y="18022"/>
                  <a:pt x="102644" y="17944"/>
                </a:cubicBezTo>
                <a:cubicBezTo>
                  <a:pt x="91783" y="6894"/>
                  <a:pt x="76722" y="0"/>
                  <a:pt x="60000" y="0"/>
                </a:cubicBezTo>
                <a:cubicBezTo>
                  <a:pt x="26861" y="0"/>
                  <a:pt x="0" y="26861"/>
                  <a:pt x="0" y="60000"/>
                </a:cubicBezTo>
                <a:cubicBezTo>
                  <a:pt x="0" y="93133"/>
                  <a:pt x="26861" y="120000"/>
                  <a:pt x="60000" y="120000"/>
                </a:cubicBezTo>
                <a:cubicBezTo>
                  <a:pt x="93138" y="120000"/>
                  <a:pt x="120000" y="93133"/>
                  <a:pt x="120000" y="60000"/>
                </a:cubicBezTo>
                <a:cubicBezTo>
                  <a:pt x="120000" y="52288"/>
                  <a:pt x="118494" y="44938"/>
                  <a:pt x="115838" y="38161"/>
                </a:cubicBezTo>
                <a:cubicBezTo>
                  <a:pt x="115711" y="37744"/>
                  <a:pt x="115516" y="37338"/>
                  <a:pt x="115177" y="37005"/>
                </a:cubicBezTo>
                <a:moveTo>
                  <a:pt x="59955" y="75188"/>
                </a:moveTo>
                <a:lnTo>
                  <a:pt x="34655" y="49888"/>
                </a:lnTo>
                <a:cubicBezTo>
                  <a:pt x="34161" y="49394"/>
                  <a:pt x="33483" y="49088"/>
                  <a:pt x="32727" y="49088"/>
                </a:cubicBezTo>
                <a:cubicBezTo>
                  <a:pt x="31222" y="49088"/>
                  <a:pt x="30000" y="50311"/>
                  <a:pt x="30000" y="51816"/>
                </a:cubicBezTo>
                <a:cubicBezTo>
                  <a:pt x="30000" y="52572"/>
                  <a:pt x="30305" y="53250"/>
                  <a:pt x="30800" y="53750"/>
                </a:cubicBezTo>
                <a:lnTo>
                  <a:pt x="58072" y="81016"/>
                </a:lnTo>
                <a:cubicBezTo>
                  <a:pt x="58566" y="81511"/>
                  <a:pt x="59244" y="81816"/>
                  <a:pt x="60000" y="81816"/>
                </a:cubicBezTo>
                <a:cubicBezTo>
                  <a:pt x="60777" y="81816"/>
                  <a:pt x="61466" y="81488"/>
                  <a:pt x="61966" y="80966"/>
                </a:cubicBezTo>
                <a:lnTo>
                  <a:pt x="61972" y="80977"/>
                </a:lnTo>
                <a:lnTo>
                  <a:pt x="107516" y="33266"/>
                </a:lnTo>
                <a:cubicBezTo>
                  <a:pt x="107516" y="33272"/>
                  <a:pt x="107522" y="33277"/>
                  <a:pt x="107522" y="33283"/>
                </a:cubicBezTo>
                <a:lnTo>
                  <a:pt x="111416" y="29194"/>
                </a:lnTo>
                <a:cubicBezTo>
                  <a:pt x="111416" y="29194"/>
                  <a:pt x="111411" y="29188"/>
                  <a:pt x="111411" y="29183"/>
                </a:cubicBezTo>
                <a:lnTo>
                  <a:pt x="119244" y="20972"/>
                </a:lnTo>
                <a:lnTo>
                  <a:pt x="119238" y="20966"/>
                </a:lnTo>
                <a:cubicBezTo>
                  <a:pt x="119705" y="20477"/>
                  <a:pt x="120000" y="19816"/>
                  <a:pt x="120000" y="19088"/>
                </a:cubicBezTo>
                <a:cubicBezTo>
                  <a:pt x="120000" y="17588"/>
                  <a:pt x="118777" y="16361"/>
                  <a:pt x="117272" y="16361"/>
                </a:cubicBezTo>
                <a:cubicBezTo>
                  <a:pt x="116494" y="16361"/>
                  <a:pt x="115800" y="16694"/>
                  <a:pt x="115305" y="17216"/>
                </a:cubicBezTo>
                <a:lnTo>
                  <a:pt x="115300" y="17205"/>
                </a:lnTo>
                <a:lnTo>
                  <a:pt x="108294" y="24550"/>
                </a:lnTo>
                <a:cubicBezTo>
                  <a:pt x="108288" y="24544"/>
                  <a:pt x="108283" y="24533"/>
                  <a:pt x="108277" y="24527"/>
                </a:cubicBezTo>
                <a:lnTo>
                  <a:pt x="104472" y="28516"/>
                </a:lnTo>
                <a:cubicBezTo>
                  <a:pt x="104477" y="28522"/>
                  <a:pt x="104483" y="28533"/>
                  <a:pt x="104483" y="28538"/>
                </a:cubicBezTo>
                <a:cubicBezTo>
                  <a:pt x="104483" y="28538"/>
                  <a:pt x="59955" y="75188"/>
                  <a:pt x="59955" y="7518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38075" lIns="38075" spcFirstLastPara="1" rIns="38075" wrap="square" tIns="380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33" name="Shape 133"/>
          <p:cNvSpPr txBox="1"/>
          <p:nvPr/>
        </p:nvSpPr>
        <p:spPr>
          <a:xfrm>
            <a:off x="1193777" y="6657072"/>
            <a:ext cx="53511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First-to-market</a:t>
            </a:r>
            <a:endParaRPr/>
          </a:p>
        </p:txBody>
      </p:sp>
      <p:sp>
        <p:nvSpPr>
          <p:cNvPr id="134" name="Shape 134"/>
          <p:cNvSpPr/>
          <p:nvPr/>
        </p:nvSpPr>
        <p:spPr>
          <a:xfrm>
            <a:off x="393988" y="6687083"/>
            <a:ext cx="558600" cy="558600"/>
          </a:xfrm>
          <a:custGeom>
            <a:pathLst>
              <a:path extrusionOk="0" h="120000" w="120000">
                <a:moveTo>
                  <a:pt x="115177" y="37005"/>
                </a:moveTo>
                <a:cubicBezTo>
                  <a:pt x="114111" y="35950"/>
                  <a:pt x="112377" y="35961"/>
                  <a:pt x="111322" y="37038"/>
                </a:cubicBezTo>
                <a:cubicBezTo>
                  <a:pt x="110572" y="37800"/>
                  <a:pt x="110388" y="38888"/>
                  <a:pt x="110716" y="39838"/>
                </a:cubicBezTo>
                <a:lnTo>
                  <a:pt x="110655" y="39861"/>
                </a:lnTo>
                <a:cubicBezTo>
                  <a:pt x="113138" y="46100"/>
                  <a:pt x="114544" y="52877"/>
                  <a:pt x="114544" y="60000"/>
                </a:cubicBezTo>
                <a:cubicBezTo>
                  <a:pt x="114544" y="90127"/>
                  <a:pt x="90127" y="114544"/>
                  <a:pt x="60000" y="114544"/>
                </a:cubicBezTo>
                <a:cubicBezTo>
                  <a:pt x="29877" y="114544"/>
                  <a:pt x="5455" y="90127"/>
                  <a:pt x="5455" y="60000"/>
                </a:cubicBezTo>
                <a:cubicBezTo>
                  <a:pt x="5455" y="29872"/>
                  <a:pt x="29877" y="5455"/>
                  <a:pt x="60000" y="5455"/>
                </a:cubicBezTo>
                <a:cubicBezTo>
                  <a:pt x="75416" y="5455"/>
                  <a:pt x="89316" y="11866"/>
                  <a:pt x="99233" y="22161"/>
                </a:cubicBezTo>
                <a:lnTo>
                  <a:pt x="99266" y="22122"/>
                </a:lnTo>
                <a:cubicBezTo>
                  <a:pt x="100344" y="23094"/>
                  <a:pt x="101994" y="23072"/>
                  <a:pt x="103022" y="22027"/>
                </a:cubicBezTo>
                <a:cubicBezTo>
                  <a:pt x="104077" y="20950"/>
                  <a:pt x="104066" y="19227"/>
                  <a:pt x="102994" y="18166"/>
                </a:cubicBezTo>
                <a:cubicBezTo>
                  <a:pt x="102888" y="18066"/>
                  <a:pt x="102755" y="18022"/>
                  <a:pt x="102644" y="17944"/>
                </a:cubicBezTo>
                <a:cubicBezTo>
                  <a:pt x="91783" y="6894"/>
                  <a:pt x="76722" y="0"/>
                  <a:pt x="60000" y="0"/>
                </a:cubicBezTo>
                <a:cubicBezTo>
                  <a:pt x="26861" y="0"/>
                  <a:pt x="0" y="26861"/>
                  <a:pt x="0" y="60000"/>
                </a:cubicBezTo>
                <a:cubicBezTo>
                  <a:pt x="0" y="93133"/>
                  <a:pt x="26861" y="120000"/>
                  <a:pt x="60000" y="120000"/>
                </a:cubicBezTo>
                <a:cubicBezTo>
                  <a:pt x="93138" y="120000"/>
                  <a:pt x="120000" y="93133"/>
                  <a:pt x="120000" y="60000"/>
                </a:cubicBezTo>
                <a:cubicBezTo>
                  <a:pt x="120000" y="52288"/>
                  <a:pt x="118494" y="44938"/>
                  <a:pt x="115838" y="38161"/>
                </a:cubicBezTo>
                <a:cubicBezTo>
                  <a:pt x="115711" y="37744"/>
                  <a:pt x="115516" y="37338"/>
                  <a:pt x="115177" y="37005"/>
                </a:cubicBezTo>
                <a:moveTo>
                  <a:pt x="59955" y="75188"/>
                </a:moveTo>
                <a:lnTo>
                  <a:pt x="34655" y="49888"/>
                </a:lnTo>
                <a:cubicBezTo>
                  <a:pt x="34161" y="49394"/>
                  <a:pt x="33483" y="49088"/>
                  <a:pt x="32727" y="49088"/>
                </a:cubicBezTo>
                <a:cubicBezTo>
                  <a:pt x="31222" y="49088"/>
                  <a:pt x="30000" y="50311"/>
                  <a:pt x="30000" y="51816"/>
                </a:cubicBezTo>
                <a:cubicBezTo>
                  <a:pt x="30000" y="52572"/>
                  <a:pt x="30305" y="53250"/>
                  <a:pt x="30800" y="53750"/>
                </a:cubicBezTo>
                <a:lnTo>
                  <a:pt x="58072" y="81016"/>
                </a:lnTo>
                <a:cubicBezTo>
                  <a:pt x="58566" y="81511"/>
                  <a:pt x="59244" y="81816"/>
                  <a:pt x="60000" y="81816"/>
                </a:cubicBezTo>
                <a:cubicBezTo>
                  <a:pt x="60777" y="81816"/>
                  <a:pt x="61466" y="81488"/>
                  <a:pt x="61966" y="80966"/>
                </a:cubicBezTo>
                <a:lnTo>
                  <a:pt x="61972" y="80977"/>
                </a:lnTo>
                <a:lnTo>
                  <a:pt x="107516" y="33266"/>
                </a:lnTo>
                <a:cubicBezTo>
                  <a:pt x="107516" y="33272"/>
                  <a:pt x="107522" y="33277"/>
                  <a:pt x="107522" y="33283"/>
                </a:cubicBezTo>
                <a:lnTo>
                  <a:pt x="111416" y="29194"/>
                </a:lnTo>
                <a:cubicBezTo>
                  <a:pt x="111416" y="29194"/>
                  <a:pt x="111411" y="29188"/>
                  <a:pt x="111411" y="29183"/>
                </a:cubicBezTo>
                <a:lnTo>
                  <a:pt x="119244" y="20972"/>
                </a:lnTo>
                <a:lnTo>
                  <a:pt x="119238" y="20966"/>
                </a:lnTo>
                <a:cubicBezTo>
                  <a:pt x="119705" y="20477"/>
                  <a:pt x="120000" y="19816"/>
                  <a:pt x="120000" y="19088"/>
                </a:cubicBezTo>
                <a:cubicBezTo>
                  <a:pt x="120000" y="17588"/>
                  <a:pt x="118777" y="16361"/>
                  <a:pt x="117272" y="16361"/>
                </a:cubicBezTo>
                <a:cubicBezTo>
                  <a:pt x="116494" y="16361"/>
                  <a:pt x="115800" y="16694"/>
                  <a:pt x="115305" y="17216"/>
                </a:cubicBezTo>
                <a:lnTo>
                  <a:pt x="115300" y="17205"/>
                </a:lnTo>
                <a:lnTo>
                  <a:pt x="108294" y="24550"/>
                </a:lnTo>
                <a:cubicBezTo>
                  <a:pt x="108288" y="24544"/>
                  <a:pt x="108283" y="24533"/>
                  <a:pt x="108277" y="24527"/>
                </a:cubicBezTo>
                <a:lnTo>
                  <a:pt x="104472" y="28516"/>
                </a:lnTo>
                <a:cubicBezTo>
                  <a:pt x="104477" y="28522"/>
                  <a:pt x="104483" y="28533"/>
                  <a:pt x="104483" y="28538"/>
                </a:cubicBezTo>
                <a:cubicBezTo>
                  <a:pt x="104483" y="28538"/>
                  <a:pt x="59955" y="75188"/>
                  <a:pt x="59955" y="7518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38075" lIns="38075" spcFirstLastPara="1" rIns="38075" wrap="square" tIns="380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35" name="Shape 135"/>
          <p:cNvSpPr txBox="1"/>
          <p:nvPr/>
        </p:nvSpPr>
        <p:spPr>
          <a:xfrm>
            <a:off x="394000" y="3645171"/>
            <a:ext cx="6400800" cy="16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US" sz="4200">
                <a:latin typeface="Nunito"/>
                <a:ea typeface="Nunito"/>
                <a:cs typeface="Nunito"/>
                <a:sym typeface="Nunito"/>
              </a:rPr>
              <a:t>Customers</a:t>
            </a:r>
            <a:endParaRPr sz="42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36" name="Shape 136"/>
          <p:cNvSpPr txBox="1"/>
          <p:nvPr/>
        </p:nvSpPr>
        <p:spPr>
          <a:xfrm>
            <a:off x="15445750" y="3564496"/>
            <a:ext cx="6400800" cy="16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US" sz="4200">
                <a:latin typeface="Nunito"/>
                <a:ea typeface="Nunito"/>
                <a:cs typeface="Nunito"/>
                <a:sym typeface="Nunito"/>
              </a:rPr>
              <a:t>Adidas</a:t>
            </a:r>
            <a:endParaRPr sz="42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37" name="Shape 137"/>
          <p:cNvSpPr txBox="1"/>
          <p:nvPr/>
        </p:nvSpPr>
        <p:spPr>
          <a:xfrm>
            <a:off x="14318850" y="5566375"/>
            <a:ext cx="9611400" cy="8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Increases app time usage of customers</a:t>
            </a:r>
            <a:endParaRPr/>
          </a:p>
        </p:txBody>
      </p:sp>
      <p:sp>
        <p:nvSpPr>
          <p:cNvPr id="138" name="Shape 138"/>
          <p:cNvSpPr/>
          <p:nvPr/>
        </p:nvSpPr>
        <p:spPr>
          <a:xfrm>
            <a:off x="13563138" y="5596377"/>
            <a:ext cx="558600" cy="558600"/>
          </a:xfrm>
          <a:custGeom>
            <a:pathLst>
              <a:path extrusionOk="0" h="120000" w="120000">
                <a:moveTo>
                  <a:pt x="115177" y="37005"/>
                </a:moveTo>
                <a:cubicBezTo>
                  <a:pt x="114111" y="35950"/>
                  <a:pt x="112377" y="35961"/>
                  <a:pt x="111322" y="37038"/>
                </a:cubicBezTo>
                <a:cubicBezTo>
                  <a:pt x="110572" y="37800"/>
                  <a:pt x="110388" y="38888"/>
                  <a:pt x="110716" y="39838"/>
                </a:cubicBezTo>
                <a:lnTo>
                  <a:pt x="110655" y="39861"/>
                </a:lnTo>
                <a:cubicBezTo>
                  <a:pt x="113138" y="46100"/>
                  <a:pt x="114544" y="52877"/>
                  <a:pt x="114544" y="60000"/>
                </a:cubicBezTo>
                <a:cubicBezTo>
                  <a:pt x="114544" y="90127"/>
                  <a:pt x="90127" y="114544"/>
                  <a:pt x="60000" y="114544"/>
                </a:cubicBezTo>
                <a:cubicBezTo>
                  <a:pt x="29877" y="114544"/>
                  <a:pt x="5455" y="90127"/>
                  <a:pt x="5455" y="60000"/>
                </a:cubicBezTo>
                <a:cubicBezTo>
                  <a:pt x="5455" y="29872"/>
                  <a:pt x="29877" y="5455"/>
                  <a:pt x="60000" y="5455"/>
                </a:cubicBezTo>
                <a:cubicBezTo>
                  <a:pt x="75416" y="5455"/>
                  <a:pt x="89316" y="11866"/>
                  <a:pt x="99233" y="22161"/>
                </a:cubicBezTo>
                <a:lnTo>
                  <a:pt x="99266" y="22122"/>
                </a:lnTo>
                <a:cubicBezTo>
                  <a:pt x="100344" y="23094"/>
                  <a:pt x="101994" y="23072"/>
                  <a:pt x="103022" y="22027"/>
                </a:cubicBezTo>
                <a:cubicBezTo>
                  <a:pt x="104077" y="20950"/>
                  <a:pt x="104066" y="19227"/>
                  <a:pt x="102994" y="18166"/>
                </a:cubicBezTo>
                <a:cubicBezTo>
                  <a:pt x="102888" y="18066"/>
                  <a:pt x="102755" y="18022"/>
                  <a:pt x="102644" y="17944"/>
                </a:cubicBezTo>
                <a:cubicBezTo>
                  <a:pt x="91783" y="6894"/>
                  <a:pt x="76722" y="0"/>
                  <a:pt x="60000" y="0"/>
                </a:cubicBezTo>
                <a:cubicBezTo>
                  <a:pt x="26861" y="0"/>
                  <a:pt x="0" y="26861"/>
                  <a:pt x="0" y="60000"/>
                </a:cubicBezTo>
                <a:cubicBezTo>
                  <a:pt x="0" y="93133"/>
                  <a:pt x="26861" y="120000"/>
                  <a:pt x="60000" y="120000"/>
                </a:cubicBezTo>
                <a:cubicBezTo>
                  <a:pt x="93138" y="120000"/>
                  <a:pt x="120000" y="93133"/>
                  <a:pt x="120000" y="60000"/>
                </a:cubicBezTo>
                <a:cubicBezTo>
                  <a:pt x="120000" y="52288"/>
                  <a:pt x="118494" y="44938"/>
                  <a:pt x="115838" y="38161"/>
                </a:cubicBezTo>
                <a:cubicBezTo>
                  <a:pt x="115711" y="37744"/>
                  <a:pt x="115516" y="37338"/>
                  <a:pt x="115177" y="37005"/>
                </a:cubicBezTo>
                <a:moveTo>
                  <a:pt x="59955" y="75188"/>
                </a:moveTo>
                <a:lnTo>
                  <a:pt x="34655" y="49888"/>
                </a:lnTo>
                <a:cubicBezTo>
                  <a:pt x="34161" y="49394"/>
                  <a:pt x="33483" y="49088"/>
                  <a:pt x="32727" y="49088"/>
                </a:cubicBezTo>
                <a:cubicBezTo>
                  <a:pt x="31222" y="49088"/>
                  <a:pt x="30000" y="50311"/>
                  <a:pt x="30000" y="51816"/>
                </a:cubicBezTo>
                <a:cubicBezTo>
                  <a:pt x="30000" y="52572"/>
                  <a:pt x="30305" y="53250"/>
                  <a:pt x="30800" y="53750"/>
                </a:cubicBezTo>
                <a:lnTo>
                  <a:pt x="58072" y="81016"/>
                </a:lnTo>
                <a:cubicBezTo>
                  <a:pt x="58566" y="81511"/>
                  <a:pt x="59244" y="81816"/>
                  <a:pt x="60000" y="81816"/>
                </a:cubicBezTo>
                <a:cubicBezTo>
                  <a:pt x="60777" y="81816"/>
                  <a:pt x="61466" y="81488"/>
                  <a:pt x="61966" y="80966"/>
                </a:cubicBezTo>
                <a:lnTo>
                  <a:pt x="61972" y="80977"/>
                </a:lnTo>
                <a:lnTo>
                  <a:pt x="107516" y="33266"/>
                </a:lnTo>
                <a:cubicBezTo>
                  <a:pt x="107516" y="33272"/>
                  <a:pt x="107522" y="33277"/>
                  <a:pt x="107522" y="33283"/>
                </a:cubicBezTo>
                <a:lnTo>
                  <a:pt x="111416" y="29194"/>
                </a:lnTo>
                <a:cubicBezTo>
                  <a:pt x="111416" y="29194"/>
                  <a:pt x="111411" y="29188"/>
                  <a:pt x="111411" y="29183"/>
                </a:cubicBezTo>
                <a:lnTo>
                  <a:pt x="119244" y="20972"/>
                </a:lnTo>
                <a:lnTo>
                  <a:pt x="119238" y="20966"/>
                </a:lnTo>
                <a:cubicBezTo>
                  <a:pt x="119705" y="20477"/>
                  <a:pt x="120000" y="19816"/>
                  <a:pt x="120000" y="19088"/>
                </a:cubicBezTo>
                <a:cubicBezTo>
                  <a:pt x="120000" y="17588"/>
                  <a:pt x="118777" y="16361"/>
                  <a:pt x="117272" y="16361"/>
                </a:cubicBezTo>
                <a:cubicBezTo>
                  <a:pt x="116494" y="16361"/>
                  <a:pt x="115800" y="16694"/>
                  <a:pt x="115305" y="17216"/>
                </a:cubicBezTo>
                <a:lnTo>
                  <a:pt x="115300" y="17205"/>
                </a:lnTo>
                <a:lnTo>
                  <a:pt x="108294" y="24550"/>
                </a:lnTo>
                <a:cubicBezTo>
                  <a:pt x="108288" y="24544"/>
                  <a:pt x="108283" y="24533"/>
                  <a:pt x="108277" y="24527"/>
                </a:cubicBezTo>
                <a:lnTo>
                  <a:pt x="104472" y="28516"/>
                </a:lnTo>
                <a:cubicBezTo>
                  <a:pt x="104477" y="28522"/>
                  <a:pt x="104483" y="28533"/>
                  <a:pt x="104483" y="28538"/>
                </a:cubicBezTo>
                <a:cubicBezTo>
                  <a:pt x="104483" y="28538"/>
                  <a:pt x="59955" y="75188"/>
                  <a:pt x="59955" y="7518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38075" lIns="38075" spcFirstLastPara="1" rIns="38075" wrap="square" tIns="380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39" name="Shape 139"/>
          <p:cNvSpPr txBox="1"/>
          <p:nvPr/>
        </p:nvSpPr>
        <p:spPr>
          <a:xfrm>
            <a:off x="14318852" y="6417003"/>
            <a:ext cx="7958400" cy="8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Makes clever use of latest 3D-printing technologies</a:t>
            </a:r>
            <a:endParaRPr/>
          </a:p>
        </p:txBody>
      </p:sp>
      <p:sp>
        <p:nvSpPr>
          <p:cNvPr id="140" name="Shape 140"/>
          <p:cNvSpPr/>
          <p:nvPr/>
        </p:nvSpPr>
        <p:spPr>
          <a:xfrm>
            <a:off x="13563138" y="6447002"/>
            <a:ext cx="558600" cy="558600"/>
          </a:xfrm>
          <a:custGeom>
            <a:pathLst>
              <a:path extrusionOk="0" h="120000" w="120000">
                <a:moveTo>
                  <a:pt x="115177" y="37005"/>
                </a:moveTo>
                <a:cubicBezTo>
                  <a:pt x="114111" y="35950"/>
                  <a:pt x="112377" y="35961"/>
                  <a:pt x="111322" y="37038"/>
                </a:cubicBezTo>
                <a:cubicBezTo>
                  <a:pt x="110572" y="37800"/>
                  <a:pt x="110388" y="38888"/>
                  <a:pt x="110716" y="39838"/>
                </a:cubicBezTo>
                <a:lnTo>
                  <a:pt x="110655" y="39861"/>
                </a:lnTo>
                <a:cubicBezTo>
                  <a:pt x="113138" y="46100"/>
                  <a:pt x="114544" y="52877"/>
                  <a:pt x="114544" y="60000"/>
                </a:cubicBezTo>
                <a:cubicBezTo>
                  <a:pt x="114544" y="90127"/>
                  <a:pt x="90127" y="114544"/>
                  <a:pt x="60000" y="114544"/>
                </a:cubicBezTo>
                <a:cubicBezTo>
                  <a:pt x="29877" y="114544"/>
                  <a:pt x="5455" y="90127"/>
                  <a:pt x="5455" y="60000"/>
                </a:cubicBezTo>
                <a:cubicBezTo>
                  <a:pt x="5455" y="29872"/>
                  <a:pt x="29877" y="5455"/>
                  <a:pt x="60000" y="5455"/>
                </a:cubicBezTo>
                <a:cubicBezTo>
                  <a:pt x="75416" y="5455"/>
                  <a:pt x="89316" y="11866"/>
                  <a:pt x="99233" y="22161"/>
                </a:cubicBezTo>
                <a:lnTo>
                  <a:pt x="99266" y="22122"/>
                </a:lnTo>
                <a:cubicBezTo>
                  <a:pt x="100344" y="23094"/>
                  <a:pt x="101994" y="23072"/>
                  <a:pt x="103022" y="22027"/>
                </a:cubicBezTo>
                <a:cubicBezTo>
                  <a:pt x="104077" y="20950"/>
                  <a:pt x="104066" y="19227"/>
                  <a:pt x="102994" y="18166"/>
                </a:cubicBezTo>
                <a:cubicBezTo>
                  <a:pt x="102888" y="18066"/>
                  <a:pt x="102755" y="18022"/>
                  <a:pt x="102644" y="17944"/>
                </a:cubicBezTo>
                <a:cubicBezTo>
                  <a:pt x="91783" y="6894"/>
                  <a:pt x="76722" y="0"/>
                  <a:pt x="60000" y="0"/>
                </a:cubicBezTo>
                <a:cubicBezTo>
                  <a:pt x="26861" y="0"/>
                  <a:pt x="0" y="26861"/>
                  <a:pt x="0" y="60000"/>
                </a:cubicBezTo>
                <a:cubicBezTo>
                  <a:pt x="0" y="93133"/>
                  <a:pt x="26861" y="120000"/>
                  <a:pt x="60000" y="120000"/>
                </a:cubicBezTo>
                <a:cubicBezTo>
                  <a:pt x="93138" y="120000"/>
                  <a:pt x="120000" y="93133"/>
                  <a:pt x="120000" y="60000"/>
                </a:cubicBezTo>
                <a:cubicBezTo>
                  <a:pt x="120000" y="52288"/>
                  <a:pt x="118494" y="44938"/>
                  <a:pt x="115838" y="38161"/>
                </a:cubicBezTo>
                <a:cubicBezTo>
                  <a:pt x="115711" y="37744"/>
                  <a:pt x="115516" y="37338"/>
                  <a:pt x="115177" y="37005"/>
                </a:cubicBezTo>
                <a:moveTo>
                  <a:pt x="59955" y="75188"/>
                </a:moveTo>
                <a:lnTo>
                  <a:pt x="34655" y="49888"/>
                </a:lnTo>
                <a:cubicBezTo>
                  <a:pt x="34161" y="49394"/>
                  <a:pt x="33483" y="49088"/>
                  <a:pt x="32727" y="49088"/>
                </a:cubicBezTo>
                <a:cubicBezTo>
                  <a:pt x="31222" y="49088"/>
                  <a:pt x="30000" y="50311"/>
                  <a:pt x="30000" y="51816"/>
                </a:cubicBezTo>
                <a:cubicBezTo>
                  <a:pt x="30000" y="52572"/>
                  <a:pt x="30305" y="53250"/>
                  <a:pt x="30800" y="53750"/>
                </a:cubicBezTo>
                <a:lnTo>
                  <a:pt x="58072" y="81016"/>
                </a:lnTo>
                <a:cubicBezTo>
                  <a:pt x="58566" y="81511"/>
                  <a:pt x="59244" y="81816"/>
                  <a:pt x="60000" y="81816"/>
                </a:cubicBezTo>
                <a:cubicBezTo>
                  <a:pt x="60777" y="81816"/>
                  <a:pt x="61466" y="81488"/>
                  <a:pt x="61966" y="80966"/>
                </a:cubicBezTo>
                <a:lnTo>
                  <a:pt x="61972" y="80977"/>
                </a:lnTo>
                <a:lnTo>
                  <a:pt x="107516" y="33266"/>
                </a:lnTo>
                <a:cubicBezTo>
                  <a:pt x="107516" y="33272"/>
                  <a:pt x="107522" y="33277"/>
                  <a:pt x="107522" y="33283"/>
                </a:cubicBezTo>
                <a:lnTo>
                  <a:pt x="111416" y="29194"/>
                </a:lnTo>
                <a:cubicBezTo>
                  <a:pt x="111416" y="29194"/>
                  <a:pt x="111411" y="29188"/>
                  <a:pt x="111411" y="29183"/>
                </a:cubicBezTo>
                <a:lnTo>
                  <a:pt x="119244" y="20972"/>
                </a:lnTo>
                <a:lnTo>
                  <a:pt x="119238" y="20966"/>
                </a:lnTo>
                <a:cubicBezTo>
                  <a:pt x="119705" y="20477"/>
                  <a:pt x="120000" y="19816"/>
                  <a:pt x="120000" y="19088"/>
                </a:cubicBezTo>
                <a:cubicBezTo>
                  <a:pt x="120000" y="17588"/>
                  <a:pt x="118777" y="16361"/>
                  <a:pt x="117272" y="16361"/>
                </a:cubicBezTo>
                <a:cubicBezTo>
                  <a:pt x="116494" y="16361"/>
                  <a:pt x="115800" y="16694"/>
                  <a:pt x="115305" y="17216"/>
                </a:cubicBezTo>
                <a:lnTo>
                  <a:pt x="115300" y="17205"/>
                </a:lnTo>
                <a:lnTo>
                  <a:pt x="108294" y="24550"/>
                </a:lnTo>
                <a:cubicBezTo>
                  <a:pt x="108288" y="24544"/>
                  <a:pt x="108283" y="24533"/>
                  <a:pt x="108277" y="24527"/>
                </a:cubicBezTo>
                <a:lnTo>
                  <a:pt x="104472" y="28516"/>
                </a:lnTo>
                <a:cubicBezTo>
                  <a:pt x="104477" y="28522"/>
                  <a:pt x="104483" y="28533"/>
                  <a:pt x="104483" y="28538"/>
                </a:cubicBezTo>
                <a:cubicBezTo>
                  <a:pt x="104483" y="28538"/>
                  <a:pt x="59955" y="75188"/>
                  <a:pt x="59955" y="7518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38075" lIns="38075" spcFirstLastPara="1" rIns="38075" wrap="square" tIns="380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41" name="Shape 141"/>
          <p:cNvSpPr txBox="1"/>
          <p:nvPr/>
        </p:nvSpPr>
        <p:spPr>
          <a:xfrm>
            <a:off x="14318852" y="8056278"/>
            <a:ext cx="7958400" cy="8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Broadens customer segment</a:t>
            </a:r>
            <a:endParaRPr/>
          </a:p>
        </p:txBody>
      </p:sp>
      <p:sp>
        <p:nvSpPr>
          <p:cNvPr id="142" name="Shape 142"/>
          <p:cNvSpPr/>
          <p:nvPr/>
        </p:nvSpPr>
        <p:spPr>
          <a:xfrm>
            <a:off x="13563138" y="8086277"/>
            <a:ext cx="558600" cy="558600"/>
          </a:xfrm>
          <a:custGeom>
            <a:pathLst>
              <a:path extrusionOk="0" h="120000" w="120000">
                <a:moveTo>
                  <a:pt x="115177" y="37005"/>
                </a:moveTo>
                <a:cubicBezTo>
                  <a:pt x="114111" y="35950"/>
                  <a:pt x="112377" y="35961"/>
                  <a:pt x="111322" y="37038"/>
                </a:cubicBezTo>
                <a:cubicBezTo>
                  <a:pt x="110572" y="37800"/>
                  <a:pt x="110388" y="38888"/>
                  <a:pt x="110716" y="39838"/>
                </a:cubicBezTo>
                <a:lnTo>
                  <a:pt x="110655" y="39861"/>
                </a:lnTo>
                <a:cubicBezTo>
                  <a:pt x="113138" y="46100"/>
                  <a:pt x="114544" y="52877"/>
                  <a:pt x="114544" y="60000"/>
                </a:cubicBezTo>
                <a:cubicBezTo>
                  <a:pt x="114544" y="90127"/>
                  <a:pt x="90127" y="114544"/>
                  <a:pt x="60000" y="114544"/>
                </a:cubicBezTo>
                <a:cubicBezTo>
                  <a:pt x="29877" y="114544"/>
                  <a:pt x="5455" y="90127"/>
                  <a:pt x="5455" y="60000"/>
                </a:cubicBezTo>
                <a:cubicBezTo>
                  <a:pt x="5455" y="29872"/>
                  <a:pt x="29877" y="5455"/>
                  <a:pt x="60000" y="5455"/>
                </a:cubicBezTo>
                <a:cubicBezTo>
                  <a:pt x="75416" y="5455"/>
                  <a:pt x="89316" y="11866"/>
                  <a:pt x="99233" y="22161"/>
                </a:cubicBezTo>
                <a:lnTo>
                  <a:pt x="99266" y="22122"/>
                </a:lnTo>
                <a:cubicBezTo>
                  <a:pt x="100344" y="23094"/>
                  <a:pt x="101994" y="23072"/>
                  <a:pt x="103022" y="22027"/>
                </a:cubicBezTo>
                <a:cubicBezTo>
                  <a:pt x="104077" y="20950"/>
                  <a:pt x="104066" y="19227"/>
                  <a:pt x="102994" y="18166"/>
                </a:cubicBezTo>
                <a:cubicBezTo>
                  <a:pt x="102888" y="18066"/>
                  <a:pt x="102755" y="18022"/>
                  <a:pt x="102644" y="17944"/>
                </a:cubicBezTo>
                <a:cubicBezTo>
                  <a:pt x="91783" y="6894"/>
                  <a:pt x="76722" y="0"/>
                  <a:pt x="60000" y="0"/>
                </a:cubicBezTo>
                <a:cubicBezTo>
                  <a:pt x="26861" y="0"/>
                  <a:pt x="0" y="26861"/>
                  <a:pt x="0" y="60000"/>
                </a:cubicBezTo>
                <a:cubicBezTo>
                  <a:pt x="0" y="93133"/>
                  <a:pt x="26861" y="120000"/>
                  <a:pt x="60000" y="120000"/>
                </a:cubicBezTo>
                <a:cubicBezTo>
                  <a:pt x="93138" y="120000"/>
                  <a:pt x="120000" y="93133"/>
                  <a:pt x="120000" y="60000"/>
                </a:cubicBezTo>
                <a:cubicBezTo>
                  <a:pt x="120000" y="52288"/>
                  <a:pt x="118494" y="44938"/>
                  <a:pt x="115838" y="38161"/>
                </a:cubicBezTo>
                <a:cubicBezTo>
                  <a:pt x="115711" y="37744"/>
                  <a:pt x="115516" y="37338"/>
                  <a:pt x="115177" y="37005"/>
                </a:cubicBezTo>
                <a:moveTo>
                  <a:pt x="59955" y="75188"/>
                </a:moveTo>
                <a:lnTo>
                  <a:pt x="34655" y="49888"/>
                </a:lnTo>
                <a:cubicBezTo>
                  <a:pt x="34161" y="49394"/>
                  <a:pt x="33483" y="49088"/>
                  <a:pt x="32727" y="49088"/>
                </a:cubicBezTo>
                <a:cubicBezTo>
                  <a:pt x="31222" y="49088"/>
                  <a:pt x="30000" y="50311"/>
                  <a:pt x="30000" y="51816"/>
                </a:cubicBezTo>
                <a:cubicBezTo>
                  <a:pt x="30000" y="52572"/>
                  <a:pt x="30305" y="53250"/>
                  <a:pt x="30800" y="53750"/>
                </a:cubicBezTo>
                <a:lnTo>
                  <a:pt x="58072" y="81016"/>
                </a:lnTo>
                <a:cubicBezTo>
                  <a:pt x="58566" y="81511"/>
                  <a:pt x="59244" y="81816"/>
                  <a:pt x="60000" y="81816"/>
                </a:cubicBezTo>
                <a:cubicBezTo>
                  <a:pt x="60777" y="81816"/>
                  <a:pt x="61466" y="81488"/>
                  <a:pt x="61966" y="80966"/>
                </a:cubicBezTo>
                <a:lnTo>
                  <a:pt x="61972" y="80977"/>
                </a:lnTo>
                <a:lnTo>
                  <a:pt x="107516" y="33266"/>
                </a:lnTo>
                <a:cubicBezTo>
                  <a:pt x="107516" y="33272"/>
                  <a:pt x="107522" y="33277"/>
                  <a:pt x="107522" y="33283"/>
                </a:cubicBezTo>
                <a:lnTo>
                  <a:pt x="111416" y="29194"/>
                </a:lnTo>
                <a:cubicBezTo>
                  <a:pt x="111416" y="29194"/>
                  <a:pt x="111411" y="29188"/>
                  <a:pt x="111411" y="29183"/>
                </a:cubicBezTo>
                <a:lnTo>
                  <a:pt x="119244" y="20972"/>
                </a:lnTo>
                <a:lnTo>
                  <a:pt x="119238" y="20966"/>
                </a:lnTo>
                <a:cubicBezTo>
                  <a:pt x="119705" y="20477"/>
                  <a:pt x="120000" y="19816"/>
                  <a:pt x="120000" y="19088"/>
                </a:cubicBezTo>
                <a:cubicBezTo>
                  <a:pt x="120000" y="17588"/>
                  <a:pt x="118777" y="16361"/>
                  <a:pt x="117272" y="16361"/>
                </a:cubicBezTo>
                <a:cubicBezTo>
                  <a:pt x="116494" y="16361"/>
                  <a:pt x="115800" y="16694"/>
                  <a:pt x="115305" y="17216"/>
                </a:cubicBezTo>
                <a:lnTo>
                  <a:pt x="115300" y="17205"/>
                </a:lnTo>
                <a:lnTo>
                  <a:pt x="108294" y="24550"/>
                </a:lnTo>
                <a:cubicBezTo>
                  <a:pt x="108288" y="24544"/>
                  <a:pt x="108283" y="24533"/>
                  <a:pt x="108277" y="24527"/>
                </a:cubicBezTo>
                <a:lnTo>
                  <a:pt x="104472" y="28516"/>
                </a:lnTo>
                <a:cubicBezTo>
                  <a:pt x="104477" y="28522"/>
                  <a:pt x="104483" y="28533"/>
                  <a:pt x="104483" y="28538"/>
                </a:cubicBezTo>
                <a:cubicBezTo>
                  <a:pt x="104483" y="28538"/>
                  <a:pt x="59955" y="75188"/>
                  <a:pt x="59955" y="7518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38075" lIns="38075" spcFirstLastPara="1" rIns="38075" wrap="square" tIns="380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43" name="Shape 143"/>
          <p:cNvSpPr txBox="1"/>
          <p:nvPr/>
        </p:nvSpPr>
        <p:spPr>
          <a:xfrm>
            <a:off x="14318850" y="8938273"/>
            <a:ext cx="9138000" cy="12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People willingly share their custom adidas products on social media</a:t>
            </a:r>
            <a:endParaRPr/>
          </a:p>
        </p:txBody>
      </p:sp>
      <p:sp>
        <p:nvSpPr>
          <p:cNvPr id="144" name="Shape 144"/>
          <p:cNvSpPr/>
          <p:nvPr/>
        </p:nvSpPr>
        <p:spPr>
          <a:xfrm>
            <a:off x="13563138" y="8968277"/>
            <a:ext cx="558600" cy="558600"/>
          </a:xfrm>
          <a:custGeom>
            <a:pathLst>
              <a:path extrusionOk="0" h="120000" w="120000">
                <a:moveTo>
                  <a:pt x="115177" y="37005"/>
                </a:moveTo>
                <a:cubicBezTo>
                  <a:pt x="114111" y="35950"/>
                  <a:pt x="112377" y="35961"/>
                  <a:pt x="111322" y="37038"/>
                </a:cubicBezTo>
                <a:cubicBezTo>
                  <a:pt x="110572" y="37800"/>
                  <a:pt x="110388" y="38888"/>
                  <a:pt x="110716" y="39838"/>
                </a:cubicBezTo>
                <a:lnTo>
                  <a:pt x="110655" y="39861"/>
                </a:lnTo>
                <a:cubicBezTo>
                  <a:pt x="113138" y="46100"/>
                  <a:pt x="114544" y="52877"/>
                  <a:pt x="114544" y="60000"/>
                </a:cubicBezTo>
                <a:cubicBezTo>
                  <a:pt x="114544" y="90127"/>
                  <a:pt x="90127" y="114544"/>
                  <a:pt x="60000" y="114544"/>
                </a:cubicBezTo>
                <a:cubicBezTo>
                  <a:pt x="29877" y="114544"/>
                  <a:pt x="5455" y="90127"/>
                  <a:pt x="5455" y="60000"/>
                </a:cubicBezTo>
                <a:cubicBezTo>
                  <a:pt x="5455" y="29872"/>
                  <a:pt x="29877" y="5455"/>
                  <a:pt x="60000" y="5455"/>
                </a:cubicBezTo>
                <a:cubicBezTo>
                  <a:pt x="75416" y="5455"/>
                  <a:pt x="89316" y="11866"/>
                  <a:pt x="99233" y="22161"/>
                </a:cubicBezTo>
                <a:lnTo>
                  <a:pt x="99266" y="22122"/>
                </a:lnTo>
                <a:cubicBezTo>
                  <a:pt x="100344" y="23094"/>
                  <a:pt x="101994" y="23072"/>
                  <a:pt x="103022" y="22027"/>
                </a:cubicBezTo>
                <a:cubicBezTo>
                  <a:pt x="104077" y="20950"/>
                  <a:pt x="104066" y="19227"/>
                  <a:pt x="102994" y="18166"/>
                </a:cubicBezTo>
                <a:cubicBezTo>
                  <a:pt x="102888" y="18066"/>
                  <a:pt x="102755" y="18022"/>
                  <a:pt x="102644" y="17944"/>
                </a:cubicBezTo>
                <a:cubicBezTo>
                  <a:pt x="91783" y="6894"/>
                  <a:pt x="76722" y="0"/>
                  <a:pt x="60000" y="0"/>
                </a:cubicBezTo>
                <a:cubicBezTo>
                  <a:pt x="26861" y="0"/>
                  <a:pt x="0" y="26861"/>
                  <a:pt x="0" y="60000"/>
                </a:cubicBezTo>
                <a:cubicBezTo>
                  <a:pt x="0" y="93133"/>
                  <a:pt x="26861" y="120000"/>
                  <a:pt x="60000" y="120000"/>
                </a:cubicBezTo>
                <a:cubicBezTo>
                  <a:pt x="93138" y="120000"/>
                  <a:pt x="120000" y="93133"/>
                  <a:pt x="120000" y="60000"/>
                </a:cubicBezTo>
                <a:cubicBezTo>
                  <a:pt x="120000" y="52288"/>
                  <a:pt x="118494" y="44938"/>
                  <a:pt x="115838" y="38161"/>
                </a:cubicBezTo>
                <a:cubicBezTo>
                  <a:pt x="115711" y="37744"/>
                  <a:pt x="115516" y="37338"/>
                  <a:pt x="115177" y="37005"/>
                </a:cubicBezTo>
                <a:moveTo>
                  <a:pt x="59955" y="75188"/>
                </a:moveTo>
                <a:lnTo>
                  <a:pt x="34655" y="49888"/>
                </a:lnTo>
                <a:cubicBezTo>
                  <a:pt x="34161" y="49394"/>
                  <a:pt x="33483" y="49088"/>
                  <a:pt x="32727" y="49088"/>
                </a:cubicBezTo>
                <a:cubicBezTo>
                  <a:pt x="31222" y="49088"/>
                  <a:pt x="30000" y="50311"/>
                  <a:pt x="30000" y="51816"/>
                </a:cubicBezTo>
                <a:cubicBezTo>
                  <a:pt x="30000" y="52572"/>
                  <a:pt x="30305" y="53250"/>
                  <a:pt x="30800" y="53750"/>
                </a:cubicBezTo>
                <a:lnTo>
                  <a:pt x="58072" y="81016"/>
                </a:lnTo>
                <a:cubicBezTo>
                  <a:pt x="58566" y="81511"/>
                  <a:pt x="59244" y="81816"/>
                  <a:pt x="60000" y="81816"/>
                </a:cubicBezTo>
                <a:cubicBezTo>
                  <a:pt x="60777" y="81816"/>
                  <a:pt x="61466" y="81488"/>
                  <a:pt x="61966" y="80966"/>
                </a:cubicBezTo>
                <a:lnTo>
                  <a:pt x="61972" y="80977"/>
                </a:lnTo>
                <a:lnTo>
                  <a:pt x="107516" y="33266"/>
                </a:lnTo>
                <a:cubicBezTo>
                  <a:pt x="107516" y="33272"/>
                  <a:pt x="107522" y="33277"/>
                  <a:pt x="107522" y="33283"/>
                </a:cubicBezTo>
                <a:lnTo>
                  <a:pt x="111416" y="29194"/>
                </a:lnTo>
                <a:cubicBezTo>
                  <a:pt x="111416" y="29194"/>
                  <a:pt x="111411" y="29188"/>
                  <a:pt x="111411" y="29183"/>
                </a:cubicBezTo>
                <a:lnTo>
                  <a:pt x="119244" y="20972"/>
                </a:lnTo>
                <a:lnTo>
                  <a:pt x="119238" y="20966"/>
                </a:lnTo>
                <a:cubicBezTo>
                  <a:pt x="119705" y="20477"/>
                  <a:pt x="120000" y="19816"/>
                  <a:pt x="120000" y="19088"/>
                </a:cubicBezTo>
                <a:cubicBezTo>
                  <a:pt x="120000" y="17588"/>
                  <a:pt x="118777" y="16361"/>
                  <a:pt x="117272" y="16361"/>
                </a:cubicBezTo>
                <a:cubicBezTo>
                  <a:pt x="116494" y="16361"/>
                  <a:pt x="115800" y="16694"/>
                  <a:pt x="115305" y="17216"/>
                </a:cubicBezTo>
                <a:lnTo>
                  <a:pt x="115300" y="17205"/>
                </a:lnTo>
                <a:lnTo>
                  <a:pt x="108294" y="24550"/>
                </a:lnTo>
                <a:cubicBezTo>
                  <a:pt x="108288" y="24544"/>
                  <a:pt x="108283" y="24533"/>
                  <a:pt x="108277" y="24527"/>
                </a:cubicBezTo>
                <a:lnTo>
                  <a:pt x="104472" y="28516"/>
                </a:lnTo>
                <a:cubicBezTo>
                  <a:pt x="104477" y="28522"/>
                  <a:pt x="104483" y="28533"/>
                  <a:pt x="104483" y="28538"/>
                </a:cubicBezTo>
                <a:cubicBezTo>
                  <a:pt x="104483" y="28538"/>
                  <a:pt x="59955" y="75188"/>
                  <a:pt x="59955" y="7518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38075" lIns="38075" spcFirstLastPara="1" rIns="38075" wrap="square" tIns="380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45" name="Shape 145"/>
          <p:cNvSpPr txBox="1"/>
          <p:nvPr/>
        </p:nvSpPr>
        <p:spPr>
          <a:xfrm>
            <a:off x="1149702" y="7646078"/>
            <a:ext cx="7958400" cy="8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Possessing</a:t>
            </a:r>
            <a:r>
              <a:rPr lang="en-US" sz="3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 unique adidas products</a:t>
            </a:r>
            <a:endParaRPr/>
          </a:p>
        </p:txBody>
      </p:sp>
      <p:sp>
        <p:nvSpPr>
          <p:cNvPr id="146" name="Shape 146"/>
          <p:cNvSpPr/>
          <p:nvPr/>
        </p:nvSpPr>
        <p:spPr>
          <a:xfrm>
            <a:off x="393988" y="7676077"/>
            <a:ext cx="558600" cy="558600"/>
          </a:xfrm>
          <a:custGeom>
            <a:pathLst>
              <a:path extrusionOk="0" h="120000" w="120000">
                <a:moveTo>
                  <a:pt x="115177" y="37005"/>
                </a:moveTo>
                <a:cubicBezTo>
                  <a:pt x="114111" y="35950"/>
                  <a:pt x="112377" y="35961"/>
                  <a:pt x="111322" y="37038"/>
                </a:cubicBezTo>
                <a:cubicBezTo>
                  <a:pt x="110572" y="37800"/>
                  <a:pt x="110388" y="38888"/>
                  <a:pt x="110716" y="39838"/>
                </a:cubicBezTo>
                <a:lnTo>
                  <a:pt x="110655" y="39861"/>
                </a:lnTo>
                <a:cubicBezTo>
                  <a:pt x="113138" y="46100"/>
                  <a:pt x="114544" y="52877"/>
                  <a:pt x="114544" y="60000"/>
                </a:cubicBezTo>
                <a:cubicBezTo>
                  <a:pt x="114544" y="90127"/>
                  <a:pt x="90127" y="114544"/>
                  <a:pt x="60000" y="114544"/>
                </a:cubicBezTo>
                <a:cubicBezTo>
                  <a:pt x="29877" y="114544"/>
                  <a:pt x="5455" y="90127"/>
                  <a:pt x="5455" y="60000"/>
                </a:cubicBezTo>
                <a:cubicBezTo>
                  <a:pt x="5455" y="29872"/>
                  <a:pt x="29877" y="5455"/>
                  <a:pt x="60000" y="5455"/>
                </a:cubicBezTo>
                <a:cubicBezTo>
                  <a:pt x="75416" y="5455"/>
                  <a:pt x="89316" y="11866"/>
                  <a:pt x="99233" y="22161"/>
                </a:cubicBezTo>
                <a:lnTo>
                  <a:pt x="99266" y="22122"/>
                </a:lnTo>
                <a:cubicBezTo>
                  <a:pt x="100344" y="23094"/>
                  <a:pt x="101994" y="23072"/>
                  <a:pt x="103022" y="22027"/>
                </a:cubicBezTo>
                <a:cubicBezTo>
                  <a:pt x="104077" y="20950"/>
                  <a:pt x="104066" y="19227"/>
                  <a:pt x="102994" y="18166"/>
                </a:cubicBezTo>
                <a:cubicBezTo>
                  <a:pt x="102888" y="18066"/>
                  <a:pt x="102755" y="18022"/>
                  <a:pt x="102644" y="17944"/>
                </a:cubicBezTo>
                <a:cubicBezTo>
                  <a:pt x="91783" y="6894"/>
                  <a:pt x="76722" y="0"/>
                  <a:pt x="60000" y="0"/>
                </a:cubicBezTo>
                <a:cubicBezTo>
                  <a:pt x="26861" y="0"/>
                  <a:pt x="0" y="26861"/>
                  <a:pt x="0" y="60000"/>
                </a:cubicBezTo>
                <a:cubicBezTo>
                  <a:pt x="0" y="93133"/>
                  <a:pt x="26861" y="120000"/>
                  <a:pt x="60000" y="120000"/>
                </a:cubicBezTo>
                <a:cubicBezTo>
                  <a:pt x="93138" y="120000"/>
                  <a:pt x="120000" y="93133"/>
                  <a:pt x="120000" y="60000"/>
                </a:cubicBezTo>
                <a:cubicBezTo>
                  <a:pt x="120000" y="52288"/>
                  <a:pt x="118494" y="44938"/>
                  <a:pt x="115838" y="38161"/>
                </a:cubicBezTo>
                <a:cubicBezTo>
                  <a:pt x="115711" y="37744"/>
                  <a:pt x="115516" y="37338"/>
                  <a:pt x="115177" y="37005"/>
                </a:cubicBezTo>
                <a:moveTo>
                  <a:pt x="59955" y="75188"/>
                </a:moveTo>
                <a:lnTo>
                  <a:pt x="34655" y="49888"/>
                </a:lnTo>
                <a:cubicBezTo>
                  <a:pt x="34161" y="49394"/>
                  <a:pt x="33483" y="49088"/>
                  <a:pt x="32727" y="49088"/>
                </a:cubicBezTo>
                <a:cubicBezTo>
                  <a:pt x="31222" y="49088"/>
                  <a:pt x="30000" y="50311"/>
                  <a:pt x="30000" y="51816"/>
                </a:cubicBezTo>
                <a:cubicBezTo>
                  <a:pt x="30000" y="52572"/>
                  <a:pt x="30305" y="53250"/>
                  <a:pt x="30800" y="53750"/>
                </a:cubicBezTo>
                <a:lnTo>
                  <a:pt x="58072" y="81016"/>
                </a:lnTo>
                <a:cubicBezTo>
                  <a:pt x="58566" y="81511"/>
                  <a:pt x="59244" y="81816"/>
                  <a:pt x="60000" y="81816"/>
                </a:cubicBezTo>
                <a:cubicBezTo>
                  <a:pt x="60777" y="81816"/>
                  <a:pt x="61466" y="81488"/>
                  <a:pt x="61966" y="80966"/>
                </a:cubicBezTo>
                <a:lnTo>
                  <a:pt x="61972" y="80977"/>
                </a:lnTo>
                <a:lnTo>
                  <a:pt x="107516" y="33266"/>
                </a:lnTo>
                <a:cubicBezTo>
                  <a:pt x="107516" y="33272"/>
                  <a:pt x="107522" y="33277"/>
                  <a:pt x="107522" y="33283"/>
                </a:cubicBezTo>
                <a:lnTo>
                  <a:pt x="111416" y="29194"/>
                </a:lnTo>
                <a:cubicBezTo>
                  <a:pt x="111416" y="29194"/>
                  <a:pt x="111411" y="29188"/>
                  <a:pt x="111411" y="29183"/>
                </a:cubicBezTo>
                <a:lnTo>
                  <a:pt x="119244" y="20972"/>
                </a:lnTo>
                <a:lnTo>
                  <a:pt x="119238" y="20966"/>
                </a:lnTo>
                <a:cubicBezTo>
                  <a:pt x="119705" y="20477"/>
                  <a:pt x="120000" y="19816"/>
                  <a:pt x="120000" y="19088"/>
                </a:cubicBezTo>
                <a:cubicBezTo>
                  <a:pt x="120000" y="17588"/>
                  <a:pt x="118777" y="16361"/>
                  <a:pt x="117272" y="16361"/>
                </a:cubicBezTo>
                <a:cubicBezTo>
                  <a:pt x="116494" y="16361"/>
                  <a:pt x="115800" y="16694"/>
                  <a:pt x="115305" y="17216"/>
                </a:cubicBezTo>
                <a:lnTo>
                  <a:pt x="115300" y="17205"/>
                </a:lnTo>
                <a:lnTo>
                  <a:pt x="108294" y="24550"/>
                </a:lnTo>
                <a:cubicBezTo>
                  <a:pt x="108288" y="24544"/>
                  <a:pt x="108283" y="24533"/>
                  <a:pt x="108277" y="24527"/>
                </a:cubicBezTo>
                <a:lnTo>
                  <a:pt x="104472" y="28516"/>
                </a:lnTo>
                <a:cubicBezTo>
                  <a:pt x="104477" y="28522"/>
                  <a:pt x="104483" y="28533"/>
                  <a:pt x="104483" y="28538"/>
                </a:cubicBezTo>
                <a:cubicBezTo>
                  <a:pt x="104483" y="28538"/>
                  <a:pt x="59955" y="75188"/>
                  <a:pt x="59955" y="7518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38075" lIns="38075" spcFirstLastPara="1" rIns="38075" wrap="square" tIns="380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 txBox="1"/>
          <p:nvPr/>
        </p:nvSpPr>
        <p:spPr>
          <a:xfrm>
            <a:off x="3866525" y="183425"/>
            <a:ext cx="16615500" cy="177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0">
                <a:solidFill>
                  <a:schemeClr val="accent2"/>
                </a:solidFill>
              </a:rPr>
              <a:t>How do we do this?</a:t>
            </a:r>
            <a:endParaRPr b="1" sz="10000">
              <a:solidFill>
                <a:schemeClr val="accent2"/>
              </a:solidFill>
            </a:endParaRPr>
          </a:p>
        </p:txBody>
      </p:sp>
      <p:pic>
        <p:nvPicPr>
          <p:cNvPr id="152" name="Shape 1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5012" y="2886265"/>
            <a:ext cx="2620397" cy="24582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Shape 1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64524" y="3333467"/>
            <a:ext cx="773248" cy="569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Shape 1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787943" y="2872020"/>
            <a:ext cx="3641821" cy="257036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5" name="Shape 155"/>
          <p:cNvCxnSpPr/>
          <p:nvPr/>
        </p:nvCxnSpPr>
        <p:spPr>
          <a:xfrm flipH="1" rot="10800000">
            <a:off x="4034125" y="4117775"/>
            <a:ext cx="4595100" cy="60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56" name="Shape 15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117009" y="2872011"/>
            <a:ext cx="3489654" cy="257036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7" name="Shape 157"/>
          <p:cNvCxnSpPr/>
          <p:nvPr/>
        </p:nvCxnSpPr>
        <p:spPr>
          <a:xfrm flipH="1">
            <a:off x="12429784" y="3903027"/>
            <a:ext cx="4370400" cy="705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8" name="Shape 158"/>
          <p:cNvCxnSpPr/>
          <p:nvPr/>
        </p:nvCxnSpPr>
        <p:spPr>
          <a:xfrm flipH="1" rot="-8952482">
            <a:off x="13040262" y="3118172"/>
            <a:ext cx="3054369" cy="2410806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9" name="Shape 159"/>
          <p:cNvCxnSpPr/>
          <p:nvPr/>
        </p:nvCxnSpPr>
        <p:spPr>
          <a:xfrm flipH="1">
            <a:off x="3908524" y="4462399"/>
            <a:ext cx="4591200" cy="378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60" name="Shape 160"/>
          <p:cNvCxnSpPr/>
          <p:nvPr/>
        </p:nvCxnSpPr>
        <p:spPr>
          <a:xfrm flipH="1">
            <a:off x="5026075" y="6352575"/>
            <a:ext cx="13742100" cy="41100"/>
          </a:xfrm>
          <a:prstGeom prst="straightConnector1">
            <a:avLst/>
          </a:prstGeom>
          <a:noFill/>
          <a:ln cap="flat" cmpd="sng" w="38100">
            <a:solidFill>
              <a:srgbClr val="B7B7B7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161" name="Shape 16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55148" y="6506925"/>
            <a:ext cx="16213152" cy="5208925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Shape 162"/>
          <p:cNvSpPr txBox="1"/>
          <p:nvPr/>
        </p:nvSpPr>
        <p:spPr>
          <a:xfrm>
            <a:off x="824750" y="7648808"/>
            <a:ext cx="3480900" cy="177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chemeClr val="accent2"/>
                </a:solidFill>
              </a:rPr>
              <a:t>DCGAN</a:t>
            </a:r>
            <a:endParaRPr b="1" sz="4800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 txBox="1"/>
          <p:nvPr/>
        </p:nvSpPr>
        <p:spPr>
          <a:xfrm>
            <a:off x="5941225" y="-358100"/>
            <a:ext cx="11356500" cy="191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0">
                <a:solidFill>
                  <a:schemeClr val="accent2"/>
                </a:solidFill>
              </a:rPr>
              <a:t>The team</a:t>
            </a:r>
            <a:endParaRPr b="1" sz="10000">
              <a:solidFill>
                <a:schemeClr val="accent2"/>
              </a:solidFill>
            </a:endParaRPr>
          </a:p>
        </p:txBody>
      </p:sp>
      <p:pic>
        <p:nvPicPr>
          <p:cNvPr id="169" name="Shape 169"/>
          <p:cNvPicPr preferRelativeResize="0"/>
          <p:nvPr/>
        </p:nvPicPr>
        <p:blipFill rotWithShape="1">
          <a:blip r:embed="rId3">
            <a:alphaModFix/>
          </a:blip>
          <a:srcRect b="7229" l="5688" r="34370" t="17925"/>
          <a:stretch/>
        </p:blipFill>
        <p:spPr>
          <a:xfrm>
            <a:off x="9325212" y="1558000"/>
            <a:ext cx="4458576" cy="3724452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Shape 170"/>
          <p:cNvSpPr txBox="1"/>
          <p:nvPr/>
        </p:nvSpPr>
        <p:spPr>
          <a:xfrm>
            <a:off x="8984963" y="5282450"/>
            <a:ext cx="5174700" cy="1074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rPr>
              <a:t>Nicolae Righeriu</a:t>
            </a:r>
            <a:endParaRPr b="1" sz="5000">
              <a:solidFill>
                <a:schemeClr val="accent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71" name="Shape 171"/>
          <p:cNvSpPr txBox="1"/>
          <p:nvPr/>
        </p:nvSpPr>
        <p:spPr>
          <a:xfrm>
            <a:off x="2881813" y="5582213"/>
            <a:ext cx="4753800" cy="1074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rPr>
              <a:t>Tomas Šostak</a:t>
            </a:r>
            <a:endParaRPr b="1" sz="5000">
              <a:solidFill>
                <a:schemeClr val="accent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72" name="Shape 1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422238" y="1558000"/>
            <a:ext cx="4163101" cy="3805001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Shape 173"/>
          <p:cNvSpPr txBox="1"/>
          <p:nvPr/>
        </p:nvSpPr>
        <p:spPr>
          <a:xfrm>
            <a:off x="15193938" y="5282450"/>
            <a:ext cx="4619700" cy="1074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rPr>
              <a:t>Tomas Komar</a:t>
            </a:r>
            <a:endParaRPr b="1" sz="5000">
              <a:solidFill>
                <a:schemeClr val="accent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74" name="Shape 174"/>
          <p:cNvSpPr txBox="1"/>
          <p:nvPr/>
        </p:nvSpPr>
        <p:spPr>
          <a:xfrm>
            <a:off x="3353725" y="10501650"/>
            <a:ext cx="4458600" cy="1074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rPr>
              <a:t>Jeroen Brouns</a:t>
            </a:r>
            <a:endParaRPr b="1" sz="5000">
              <a:solidFill>
                <a:schemeClr val="accent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75" name="Shape 175"/>
          <p:cNvPicPr preferRelativeResize="0"/>
          <p:nvPr/>
        </p:nvPicPr>
        <p:blipFill rotWithShape="1">
          <a:blip r:embed="rId5">
            <a:alphaModFix/>
          </a:blip>
          <a:srcRect b="12259" l="15020" r="18635" t="15751"/>
          <a:stretch/>
        </p:blipFill>
        <p:spPr>
          <a:xfrm>
            <a:off x="15422250" y="6786550"/>
            <a:ext cx="3810001" cy="3957224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Shape 176"/>
          <p:cNvSpPr txBox="1"/>
          <p:nvPr/>
        </p:nvSpPr>
        <p:spPr>
          <a:xfrm>
            <a:off x="15847475" y="11030100"/>
            <a:ext cx="4458600" cy="1074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rPr>
              <a:t>Suraj Iyer</a:t>
            </a:r>
            <a:endParaRPr b="1" sz="5000">
              <a:solidFill>
                <a:schemeClr val="accent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77" name="Shape 177"/>
          <p:cNvPicPr preferRelativeResize="0"/>
          <p:nvPr/>
        </p:nvPicPr>
        <p:blipFill rotWithShape="1">
          <a:blip r:embed="rId6">
            <a:alphaModFix/>
          </a:blip>
          <a:srcRect b="0" l="10329" r="43739" t="15153"/>
          <a:stretch/>
        </p:blipFill>
        <p:spPr>
          <a:xfrm>
            <a:off x="3417063" y="6885000"/>
            <a:ext cx="3683324" cy="372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Shape 178"/>
          <p:cNvPicPr preferRelativeResize="0"/>
          <p:nvPr/>
        </p:nvPicPr>
        <p:blipFill rotWithShape="1">
          <a:blip r:embed="rId7">
            <a:alphaModFix/>
          </a:blip>
          <a:srcRect b="8088" l="20729" r="0" t="0"/>
          <a:stretch/>
        </p:blipFill>
        <p:spPr>
          <a:xfrm>
            <a:off x="3417075" y="1558000"/>
            <a:ext cx="3683299" cy="4166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/>
          <p:nvPr/>
        </p:nvSpPr>
        <p:spPr>
          <a:xfrm>
            <a:off x="976825" y="2473775"/>
            <a:ext cx="21896700" cy="69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0">
                <a:solidFill>
                  <a:schemeClr val="accent2"/>
                </a:solidFill>
              </a:rPr>
              <a:t>Thank you for your attention!</a:t>
            </a:r>
            <a:endParaRPr b="1" sz="12000">
              <a:solidFill>
                <a:schemeClr val="accent2"/>
              </a:solidFill>
            </a:endParaRPr>
          </a:p>
        </p:txBody>
      </p:sp>
      <p:sp>
        <p:nvSpPr>
          <p:cNvPr id="184" name="Shape 184"/>
          <p:cNvSpPr/>
          <p:nvPr/>
        </p:nvSpPr>
        <p:spPr>
          <a:xfrm>
            <a:off x="19270995" y="6442853"/>
            <a:ext cx="2182800" cy="2678700"/>
          </a:xfrm>
          <a:custGeom>
            <a:pathLst>
              <a:path extrusionOk="0" h="120000" w="120000">
                <a:moveTo>
                  <a:pt x="61036" y="0"/>
                </a:moveTo>
                <a:cubicBezTo>
                  <a:pt x="36391" y="0"/>
                  <a:pt x="21190" y="7335"/>
                  <a:pt x="12437" y="22006"/>
                </a:cubicBezTo>
                <a:cubicBezTo>
                  <a:pt x="8752" y="28025"/>
                  <a:pt x="6218" y="44576"/>
                  <a:pt x="9443" y="47210"/>
                </a:cubicBezTo>
                <a:cubicBezTo>
                  <a:pt x="16353" y="52852"/>
                  <a:pt x="0" y="64890"/>
                  <a:pt x="0" y="73542"/>
                </a:cubicBezTo>
                <a:cubicBezTo>
                  <a:pt x="0" y="78432"/>
                  <a:pt x="8522" y="75799"/>
                  <a:pt x="11055" y="77680"/>
                </a:cubicBezTo>
                <a:cubicBezTo>
                  <a:pt x="13128" y="79561"/>
                  <a:pt x="7831" y="82382"/>
                  <a:pt x="7831" y="83510"/>
                </a:cubicBezTo>
                <a:cubicBezTo>
                  <a:pt x="7831" y="85768"/>
                  <a:pt x="10364" y="86332"/>
                  <a:pt x="11976" y="86332"/>
                </a:cubicBezTo>
                <a:cubicBezTo>
                  <a:pt x="11976" y="86332"/>
                  <a:pt x="8522" y="86144"/>
                  <a:pt x="8522" y="88401"/>
                </a:cubicBezTo>
                <a:cubicBezTo>
                  <a:pt x="8522" y="91222"/>
                  <a:pt x="11516" y="89905"/>
                  <a:pt x="11285" y="95360"/>
                </a:cubicBezTo>
                <a:cubicBezTo>
                  <a:pt x="11285" y="95172"/>
                  <a:pt x="11285" y="95172"/>
                  <a:pt x="11285" y="95172"/>
                </a:cubicBezTo>
                <a:cubicBezTo>
                  <a:pt x="10595" y="99310"/>
                  <a:pt x="10595" y="104576"/>
                  <a:pt x="17044" y="104576"/>
                </a:cubicBezTo>
                <a:cubicBezTo>
                  <a:pt x="24875" y="104576"/>
                  <a:pt x="34088" y="100250"/>
                  <a:pt x="41458" y="102319"/>
                </a:cubicBezTo>
                <a:cubicBezTo>
                  <a:pt x="46756" y="103636"/>
                  <a:pt x="45143" y="116990"/>
                  <a:pt x="41458" y="120000"/>
                </a:cubicBezTo>
                <a:cubicBezTo>
                  <a:pt x="97428" y="120000"/>
                  <a:pt x="97428" y="120000"/>
                  <a:pt x="97428" y="120000"/>
                </a:cubicBezTo>
                <a:cubicBezTo>
                  <a:pt x="97428" y="120000"/>
                  <a:pt x="88905" y="111912"/>
                  <a:pt x="95815" y="94796"/>
                </a:cubicBezTo>
                <a:cubicBezTo>
                  <a:pt x="100882" y="82194"/>
                  <a:pt x="120000" y="84263"/>
                  <a:pt x="120000" y="49843"/>
                </a:cubicBezTo>
                <a:cubicBezTo>
                  <a:pt x="120000" y="22382"/>
                  <a:pt x="97197" y="0"/>
                  <a:pt x="6103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99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grpSp>
        <p:nvGrpSpPr>
          <p:cNvPr id="185" name="Shape 185"/>
          <p:cNvGrpSpPr/>
          <p:nvPr/>
        </p:nvGrpSpPr>
        <p:grpSpPr>
          <a:xfrm>
            <a:off x="17155900" y="4144117"/>
            <a:ext cx="6684281" cy="3123796"/>
            <a:chOff x="17155900" y="4144117"/>
            <a:chExt cx="6684281" cy="3123796"/>
          </a:xfrm>
        </p:grpSpPr>
        <p:sp>
          <p:nvSpPr>
            <p:cNvPr id="186" name="Shape 186"/>
            <p:cNvSpPr/>
            <p:nvPr/>
          </p:nvSpPr>
          <p:spPr>
            <a:xfrm>
              <a:off x="20237414" y="5072383"/>
              <a:ext cx="296700" cy="296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45700" lIns="91400" spcFirstLastPara="1" rIns="91400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599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87" name="Shape 187"/>
            <p:cNvSpPr/>
            <p:nvPr/>
          </p:nvSpPr>
          <p:spPr>
            <a:xfrm>
              <a:off x="22013420" y="5581024"/>
              <a:ext cx="330600" cy="3264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45700" lIns="91400" spcFirstLastPara="1" rIns="91400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599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88" name="Shape 188"/>
            <p:cNvSpPr/>
            <p:nvPr/>
          </p:nvSpPr>
          <p:spPr>
            <a:xfrm>
              <a:off x="21941361" y="4144117"/>
              <a:ext cx="330600" cy="330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45700" lIns="91400" spcFirstLastPara="1" rIns="91400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599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89" name="Shape 189"/>
            <p:cNvSpPr/>
            <p:nvPr/>
          </p:nvSpPr>
          <p:spPr>
            <a:xfrm>
              <a:off x="23598681" y="5508968"/>
              <a:ext cx="241500" cy="237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45700" lIns="91400" spcFirstLastPara="1" rIns="91400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599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90" name="Shape 190"/>
            <p:cNvSpPr/>
            <p:nvPr/>
          </p:nvSpPr>
          <p:spPr>
            <a:xfrm>
              <a:off x="18817459" y="5504729"/>
              <a:ext cx="241500" cy="24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45700" lIns="91400" spcFirstLastPara="1" rIns="91400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599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91" name="Shape 191"/>
            <p:cNvSpPr/>
            <p:nvPr/>
          </p:nvSpPr>
          <p:spPr>
            <a:xfrm>
              <a:off x="20245891" y="4169548"/>
              <a:ext cx="279900" cy="279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45700" lIns="91400" spcFirstLastPara="1" rIns="91400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599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92" name="Shape 192"/>
            <p:cNvSpPr/>
            <p:nvPr/>
          </p:nvSpPr>
          <p:spPr>
            <a:xfrm>
              <a:off x="17155900" y="6365181"/>
              <a:ext cx="241500" cy="237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45700" lIns="91400" spcFirstLastPara="1" rIns="91400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599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93" name="Shape 193"/>
            <p:cNvSpPr/>
            <p:nvPr/>
          </p:nvSpPr>
          <p:spPr>
            <a:xfrm>
              <a:off x="22632266" y="7026413"/>
              <a:ext cx="233100" cy="24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45700" lIns="91400" spcFirstLastPara="1" rIns="91400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599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94" name="Shape 194"/>
            <p:cNvSpPr/>
            <p:nvPr/>
          </p:nvSpPr>
          <p:spPr>
            <a:xfrm>
              <a:off x="17575528" y="4661234"/>
              <a:ext cx="237300" cy="237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45700" lIns="91400" spcFirstLastPara="1" rIns="91400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599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  <p:sp>
        <p:nvSpPr>
          <p:cNvPr id="195" name="Shape 195"/>
          <p:cNvSpPr txBox="1"/>
          <p:nvPr/>
        </p:nvSpPr>
        <p:spPr>
          <a:xfrm>
            <a:off x="11354400" y="10114050"/>
            <a:ext cx="11912700" cy="2306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0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rPr>
              <a:t>Ai.rty</a:t>
            </a:r>
            <a:endParaRPr b="1" sz="16000">
              <a:solidFill>
                <a:schemeClr val="accent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 txBox="1"/>
          <p:nvPr/>
        </p:nvSpPr>
        <p:spPr>
          <a:xfrm>
            <a:off x="976825" y="1862225"/>
            <a:ext cx="21896700" cy="76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0">
                <a:solidFill>
                  <a:schemeClr val="accent2"/>
                </a:solidFill>
              </a:rPr>
              <a:t>Q &amp; A</a:t>
            </a:r>
            <a:endParaRPr b="1" sz="12000">
              <a:solidFill>
                <a:schemeClr val="accent2"/>
              </a:solidFill>
            </a:endParaRPr>
          </a:p>
        </p:txBody>
      </p:sp>
      <p:sp>
        <p:nvSpPr>
          <p:cNvPr id="201" name="Shape 201"/>
          <p:cNvSpPr/>
          <p:nvPr/>
        </p:nvSpPr>
        <p:spPr>
          <a:xfrm>
            <a:off x="19270995" y="6442853"/>
            <a:ext cx="2182800" cy="2678700"/>
          </a:xfrm>
          <a:custGeom>
            <a:pathLst>
              <a:path extrusionOk="0" h="120000" w="120000">
                <a:moveTo>
                  <a:pt x="61036" y="0"/>
                </a:moveTo>
                <a:cubicBezTo>
                  <a:pt x="36391" y="0"/>
                  <a:pt x="21190" y="7335"/>
                  <a:pt x="12437" y="22006"/>
                </a:cubicBezTo>
                <a:cubicBezTo>
                  <a:pt x="8752" y="28025"/>
                  <a:pt x="6218" y="44576"/>
                  <a:pt x="9443" y="47210"/>
                </a:cubicBezTo>
                <a:cubicBezTo>
                  <a:pt x="16353" y="52852"/>
                  <a:pt x="0" y="64890"/>
                  <a:pt x="0" y="73542"/>
                </a:cubicBezTo>
                <a:cubicBezTo>
                  <a:pt x="0" y="78432"/>
                  <a:pt x="8522" y="75799"/>
                  <a:pt x="11055" y="77680"/>
                </a:cubicBezTo>
                <a:cubicBezTo>
                  <a:pt x="13128" y="79561"/>
                  <a:pt x="7831" y="82382"/>
                  <a:pt x="7831" y="83510"/>
                </a:cubicBezTo>
                <a:cubicBezTo>
                  <a:pt x="7831" y="85768"/>
                  <a:pt x="10364" y="86332"/>
                  <a:pt x="11976" y="86332"/>
                </a:cubicBezTo>
                <a:cubicBezTo>
                  <a:pt x="11976" y="86332"/>
                  <a:pt x="8522" y="86144"/>
                  <a:pt x="8522" y="88401"/>
                </a:cubicBezTo>
                <a:cubicBezTo>
                  <a:pt x="8522" y="91222"/>
                  <a:pt x="11516" y="89905"/>
                  <a:pt x="11285" y="95360"/>
                </a:cubicBezTo>
                <a:cubicBezTo>
                  <a:pt x="11285" y="95172"/>
                  <a:pt x="11285" y="95172"/>
                  <a:pt x="11285" y="95172"/>
                </a:cubicBezTo>
                <a:cubicBezTo>
                  <a:pt x="10595" y="99310"/>
                  <a:pt x="10595" y="104576"/>
                  <a:pt x="17044" y="104576"/>
                </a:cubicBezTo>
                <a:cubicBezTo>
                  <a:pt x="24875" y="104576"/>
                  <a:pt x="34088" y="100250"/>
                  <a:pt x="41458" y="102319"/>
                </a:cubicBezTo>
                <a:cubicBezTo>
                  <a:pt x="46756" y="103636"/>
                  <a:pt x="45143" y="116990"/>
                  <a:pt x="41458" y="120000"/>
                </a:cubicBezTo>
                <a:cubicBezTo>
                  <a:pt x="97428" y="120000"/>
                  <a:pt x="97428" y="120000"/>
                  <a:pt x="97428" y="120000"/>
                </a:cubicBezTo>
                <a:cubicBezTo>
                  <a:pt x="97428" y="120000"/>
                  <a:pt x="88905" y="111912"/>
                  <a:pt x="95815" y="94796"/>
                </a:cubicBezTo>
                <a:cubicBezTo>
                  <a:pt x="100882" y="82194"/>
                  <a:pt x="120000" y="84263"/>
                  <a:pt x="120000" y="49843"/>
                </a:cubicBezTo>
                <a:cubicBezTo>
                  <a:pt x="120000" y="22382"/>
                  <a:pt x="97197" y="0"/>
                  <a:pt x="6103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99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grpSp>
        <p:nvGrpSpPr>
          <p:cNvPr id="202" name="Shape 202"/>
          <p:cNvGrpSpPr/>
          <p:nvPr/>
        </p:nvGrpSpPr>
        <p:grpSpPr>
          <a:xfrm>
            <a:off x="17155900" y="4144117"/>
            <a:ext cx="6684281" cy="3123796"/>
            <a:chOff x="17155900" y="4144117"/>
            <a:chExt cx="6684281" cy="3123796"/>
          </a:xfrm>
        </p:grpSpPr>
        <p:sp>
          <p:nvSpPr>
            <p:cNvPr id="203" name="Shape 203"/>
            <p:cNvSpPr/>
            <p:nvPr/>
          </p:nvSpPr>
          <p:spPr>
            <a:xfrm>
              <a:off x="20237414" y="5072383"/>
              <a:ext cx="296700" cy="296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45700" lIns="91400" spcFirstLastPara="1" rIns="91400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599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04" name="Shape 204"/>
            <p:cNvSpPr/>
            <p:nvPr/>
          </p:nvSpPr>
          <p:spPr>
            <a:xfrm>
              <a:off x="22013420" y="5581024"/>
              <a:ext cx="330600" cy="3264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45700" lIns="91400" spcFirstLastPara="1" rIns="91400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599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05" name="Shape 205"/>
            <p:cNvSpPr/>
            <p:nvPr/>
          </p:nvSpPr>
          <p:spPr>
            <a:xfrm>
              <a:off x="21941361" y="4144117"/>
              <a:ext cx="330600" cy="330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45700" lIns="91400" spcFirstLastPara="1" rIns="91400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599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06" name="Shape 206"/>
            <p:cNvSpPr/>
            <p:nvPr/>
          </p:nvSpPr>
          <p:spPr>
            <a:xfrm>
              <a:off x="23598681" y="5508968"/>
              <a:ext cx="241500" cy="237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45700" lIns="91400" spcFirstLastPara="1" rIns="91400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599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07" name="Shape 207"/>
            <p:cNvSpPr/>
            <p:nvPr/>
          </p:nvSpPr>
          <p:spPr>
            <a:xfrm>
              <a:off x="18817459" y="5504729"/>
              <a:ext cx="241500" cy="24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45700" lIns="91400" spcFirstLastPara="1" rIns="91400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599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08" name="Shape 208"/>
            <p:cNvSpPr/>
            <p:nvPr/>
          </p:nvSpPr>
          <p:spPr>
            <a:xfrm>
              <a:off x="20245891" y="4169548"/>
              <a:ext cx="279900" cy="279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45700" lIns="91400" spcFirstLastPara="1" rIns="91400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599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09" name="Shape 209"/>
            <p:cNvSpPr/>
            <p:nvPr/>
          </p:nvSpPr>
          <p:spPr>
            <a:xfrm>
              <a:off x="17155900" y="6365181"/>
              <a:ext cx="241500" cy="237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45700" lIns="91400" spcFirstLastPara="1" rIns="91400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599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10" name="Shape 210"/>
            <p:cNvSpPr/>
            <p:nvPr/>
          </p:nvSpPr>
          <p:spPr>
            <a:xfrm>
              <a:off x="22632266" y="7026413"/>
              <a:ext cx="233100" cy="24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45700" lIns="91400" spcFirstLastPara="1" rIns="91400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599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11" name="Shape 211"/>
            <p:cNvSpPr/>
            <p:nvPr/>
          </p:nvSpPr>
          <p:spPr>
            <a:xfrm>
              <a:off x="17575528" y="4661234"/>
              <a:ext cx="237300" cy="237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45700" lIns="91400" spcFirstLastPara="1" rIns="91400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599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  <p:sp>
        <p:nvSpPr>
          <p:cNvPr id="212" name="Shape 212"/>
          <p:cNvSpPr txBox="1"/>
          <p:nvPr/>
        </p:nvSpPr>
        <p:spPr>
          <a:xfrm>
            <a:off x="11354400" y="10114050"/>
            <a:ext cx="11912700" cy="2306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0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rPr>
              <a:t>Ai.rty</a:t>
            </a:r>
            <a:endParaRPr b="1" sz="16000">
              <a:solidFill>
                <a:schemeClr val="accent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Default Theme">
  <a:themeElements>
    <a:clrScheme name="Custom 5">
      <a:dk1>
        <a:srgbClr val="1B243B"/>
      </a:dk1>
      <a:lt1>
        <a:srgbClr val="FFFFFF"/>
      </a:lt1>
      <a:dk2>
        <a:srgbClr val="1B243B"/>
      </a:dk2>
      <a:lt2>
        <a:srgbClr val="FFFFFF"/>
      </a:lt2>
      <a:accent1>
        <a:srgbClr val="165AB6"/>
      </a:accent1>
      <a:accent2>
        <a:srgbClr val="1B8BCD"/>
      </a:accent2>
      <a:accent3>
        <a:srgbClr val="27C7CF"/>
      </a:accent3>
      <a:accent4>
        <a:srgbClr val="27C78A"/>
      </a:accent4>
      <a:accent5>
        <a:srgbClr val="70C456"/>
      </a:accent5>
      <a:accent6>
        <a:srgbClr val="CAC9D0"/>
      </a:accent6>
      <a:hlink>
        <a:srgbClr val="216BA9"/>
      </a:hlink>
      <a:folHlink>
        <a:srgbClr val="1FB18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